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7559675" cy="106918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0" d="100"/>
          <a:sy n="40" d="100"/>
        </p:scale>
        <p:origin x="2236" y="56"/>
      </p:cViewPr>
      <p:guideLst>
        <p:guide orient="horz" pos="3368"/>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4bf743c30d_7_0: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4bf743c30d_7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1e32ec0a24d_0_13: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1e32ec0a24d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e32d118597_0_85: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e32d11859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48454c9eda_0_13: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48454c9ed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こちらの一番上の部分は写真を全面にはめ込んでいただきたいです。１スライド目の見本のように、写真が左テキストボックスの背景のようになるイメージです。</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e32d118597_0_16: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e32d118597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e32d118597_0_37: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e32d118597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e32d118597_0_58: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e32d118597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e32ec0a24d_0_7: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1e32ec0a24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e32d118597_0_117: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e32d118597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a:t>右下の写真ですが、２枚も写真添付が必要なさそうであれば左側の写真ボックスごと削除していただいて問題ございません。</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e32d118597_0_140: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e32d118597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1e32d118597_0_161: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1e32d118597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e32d118597_0_182: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1e32d118597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e32d118597_0_203: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e32d118597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e32d118597_0_224: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1e32d118597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e32d118597_0_245: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1e32d118597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e32d118597_0_266: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e32d118597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1e32d118597_0_287: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1e32d118597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e32d118597_0_308: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1e32d118597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1e32d118597_0_329: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1e32d118597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1e32d118597_0_350:notes"/>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1e32d118597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891409"/>
            <a:ext cx="7044600" cy="1647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471058"/>
            <a:ext cx="7044600" cy="1749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395696"/>
            <a:ext cx="7044600" cy="7101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395696"/>
            <a:ext cx="3306900" cy="7101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25091"/>
            <a:ext cx="70446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54948"/>
            <a:ext cx="2321700" cy="1570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888617"/>
            <a:ext cx="2321700" cy="6609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35745"/>
            <a:ext cx="5264700" cy="8503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0"/>
            <a:ext cx="3780000" cy="1069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63450"/>
            <a:ext cx="3344400" cy="3081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26865"/>
            <a:ext cx="3344400" cy="2567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05164"/>
            <a:ext cx="3172200" cy="76812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794266"/>
            <a:ext cx="4959600" cy="12579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299346"/>
            <a:ext cx="7044600" cy="408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552657"/>
            <a:ext cx="7044600" cy="2703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693616"/>
            <a:ext cx="453600" cy="8181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ja"/>
              <a:t>チラシフォーマット</a:t>
            </a:r>
            <a:endParaRPr/>
          </a:p>
          <a:p>
            <a:pPr marL="0" lvl="0" indent="0" algn="ctr" rtl="0">
              <a:spcBef>
                <a:spcPts val="0"/>
              </a:spcBef>
              <a:spcAft>
                <a:spcPts val="0"/>
              </a:spcAft>
              <a:buNone/>
            </a:pPr>
            <a:r>
              <a:rPr lang="ja"/>
              <a:t>会社概要：6種類</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523875" y="123475"/>
            <a:ext cx="6458100" cy="592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2780" b="1"/>
              <a:t>テキストテキストテキストテキスト</a:t>
            </a:r>
            <a:endParaRPr sz="2780" b="1"/>
          </a:p>
        </p:txBody>
      </p:sp>
      <p:sp>
        <p:nvSpPr>
          <p:cNvPr id="60" name="Google Shape;60;p14"/>
          <p:cNvSpPr txBox="1">
            <a:spLocks noGrp="1"/>
          </p:cNvSpPr>
          <p:nvPr>
            <p:ph type="ctrTitle"/>
          </p:nvPr>
        </p:nvSpPr>
        <p:spPr>
          <a:xfrm>
            <a:off x="523875" y="814875"/>
            <a:ext cx="6458100" cy="493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2280"/>
              <a:t>テキストテキストテキストテキストテキスト</a:t>
            </a:r>
            <a:endParaRPr sz="2280"/>
          </a:p>
        </p:txBody>
      </p:sp>
      <p:sp>
        <p:nvSpPr>
          <p:cNvPr id="61" name="Google Shape;61;p14"/>
          <p:cNvSpPr txBox="1">
            <a:spLocks noGrp="1"/>
          </p:cNvSpPr>
          <p:nvPr>
            <p:ph type="ctrTitle"/>
          </p:nvPr>
        </p:nvSpPr>
        <p:spPr>
          <a:xfrm>
            <a:off x="377325" y="3461250"/>
            <a:ext cx="32529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b="1"/>
              <a:t>テキストテキスト</a:t>
            </a:r>
            <a:endParaRPr sz="1879" b="1"/>
          </a:p>
        </p:txBody>
      </p:sp>
      <p:sp>
        <p:nvSpPr>
          <p:cNvPr id="62" name="Google Shape;62;p14"/>
          <p:cNvSpPr txBox="1">
            <a:spLocks noGrp="1"/>
          </p:cNvSpPr>
          <p:nvPr>
            <p:ph type="ctrTitle"/>
          </p:nvPr>
        </p:nvSpPr>
        <p:spPr>
          <a:xfrm>
            <a:off x="4049525" y="3461250"/>
            <a:ext cx="32529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b="1"/>
              <a:t>テキストテキスト</a:t>
            </a:r>
            <a:endParaRPr sz="1879" b="1"/>
          </a:p>
        </p:txBody>
      </p:sp>
      <p:sp>
        <p:nvSpPr>
          <p:cNvPr id="63" name="Google Shape;63;p14"/>
          <p:cNvSpPr txBox="1">
            <a:spLocks noGrp="1"/>
          </p:cNvSpPr>
          <p:nvPr>
            <p:ph type="ctrTitle"/>
          </p:nvPr>
        </p:nvSpPr>
        <p:spPr>
          <a:xfrm>
            <a:off x="4049525" y="6962400"/>
            <a:ext cx="32529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b="1"/>
              <a:t>テキストテキスト</a:t>
            </a:r>
            <a:endParaRPr sz="1879" b="1"/>
          </a:p>
        </p:txBody>
      </p:sp>
      <p:sp>
        <p:nvSpPr>
          <p:cNvPr id="64" name="Google Shape;64;p14"/>
          <p:cNvSpPr txBox="1">
            <a:spLocks noGrp="1"/>
          </p:cNvSpPr>
          <p:nvPr>
            <p:ph type="ctrTitle"/>
          </p:nvPr>
        </p:nvSpPr>
        <p:spPr>
          <a:xfrm>
            <a:off x="377325" y="6962400"/>
            <a:ext cx="3252900" cy="45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b="1"/>
              <a:t>テキストテキスト</a:t>
            </a:r>
            <a:endParaRPr sz="1879" b="1"/>
          </a:p>
        </p:txBody>
      </p:sp>
      <p:sp>
        <p:nvSpPr>
          <p:cNvPr id="65" name="Google Shape;65;p14"/>
          <p:cNvSpPr txBox="1">
            <a:spLocks noGrp="1"/>
          </p:cNvSpPr>
          <p:nvPr>
            <p:ph type="ctrTitle"/>
          </p:nvPr>
        </p:nvSpPr>
        <p:spPr>
          <a:xfrm>
            <a:off x="257700" y="8958275"/>
            <a:ext cx="7044600" cy="45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ja" sz="1679" b="1"/>
              <a:t>テキストテキストテキストテキストテキスト</a:t>
            </a:r>
            <a:endParaRPr sz="1679" b="1"/>
          </a:p>
        </p:txBody>
      </p:sp>
      <p:sp>
        <p:nvSpPr>
          <p:cNvPr id="66" name="Google Shape;66;p14"/>
          <p:cNvSpPr txBox="1">
            <a:spLocks noGrp="1"/>
          </p:cNvSpPr>
          <p:nvPr>
            <p:ph type="ctrTitle"/>
          </p:nvPr>
        </p:nvSpPr>
        <p:spPr>
          <a:xfrm>
            <a:off x="377400" y="3954750"/>
            <a:ext cx="3252900" cy="105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テキストテキストテキストテキストテキストテキストテキストテキストテキストテキスト</a:t>
            </a:r>
            <a:endParaRPr sz="1180"/>
          </a:p>
          <a:p>
            <a:pPr marL="0" lvl="0" indent="0" algn="l" rtl="0">
              <a:spcBef>
                <a:spcPts val="0"/>
              </a:spcBef>
              <a:spcAft>
                <a:spcPts val="0"/>
              </a:spcAft>
              <a:buClr>
                <a:schemeClr val="dk1"/>
              </a:buClr>
              <a:buSzPts val="990"/>
              <a:buFont typeface="Arial"/>
              <a:buNone/>
            </a:pPr>
            <a:r>
              <a:rPr lang="ja" sz="1180"/>
              <a:t>テキストテキストテキストテキストテキスト</a:t>
            </a:r>
            <a:endParaRPr sz="1180"/>
          </a:p>
          <a:p>
            <a:pPr marL="0" lvl="0" indent="0" algn="l" rtl="0">
              <a:spcBef>
                <a:spcPts val="0"/>
              </a:spcBef>
              <a:spcAft>
                <a:spcPts val="0"/>
              </a:spcAft>
              <a:buClr>
                <a:schemeClr val="dk1"/>
              </a:buClr>
              <a:buSzPts val="990"/>
              <a:buFont typeface="Arial"/>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p:txBody>
      </p:sp>
      <p:sp>
        <p:nvSpPr>
          <p:cNvPr id="67" name="Google Shape;67;p14"/>
          <p:cNvSpPr txBox="1">
            <a:spLocks noGrp="1"/>
          </p:cNvSpPr>
          <p:nvPr>
            <p:ph type="ctrTitle"/>
          </p:nvPr>
        </p:nvSpPr>
        <p:spPr>
          <a:xfrm>
            <a:off x="4049525" y="3954750"/>
            <a:ext cx="3252900" cy="105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p:txBody>
      </p:sp>
      <p:sp>
        <p:nvSpPr>
          <p:cNvPr id="68" name="Google Shape;68;p14"/>
          <p:cNvSpPr txBox="1">
            <a:spLocks noGrp="1"/>
          </p:cNvSpPr>
          <p:nvPr>
            <p:ph type="ctrTitle"/>
          </p:nvPr>
        </p:nvSpPr>
        <p:spPr>
          <a:xfrm>
            <a:off x="4049525" y="7416000"/>
            <a:ext cx="3252900" cy="105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p:txBody>
      </p:sp>
      <p:sp>
        <p:nvSpPr>
          <p:cNvPr id="69" name="Google Shape;69;p14"/>
          <p:cNvSpPr txBox="1">
            <a:spLocks noGrp="1"/>
          </p:cNvSpPr>
          <p:nvPr>
            <p:ph type="ctrTitle"/>
          </p:nvPr>
        </p:nvSpPr>
        <p:spPr>
          <a:xfrm>
            <a:off x="377400" y="7416000"/>
            <a:ext cx="3252900" cy="1057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a:p>
            <a:pPr marL="0" lvl="0" indent="0" algn="l" rtl="0">
              <a:spcBef>
                <a:spcPts val="0"/>
              </a:spcBef>
              <a:spcAft>
                <a:spcPts val="0"/>
              </a:spcAft>
              <a:buSzPts val="990"/>
              <a:buNone/>
            </a:pPr>
            <a:r>
              <a:rPr lang="ja" sz="1180"/>
              <a:t>テキストテキストテキストテキストテキスト</a:t>
            </a:r>
            <a:endParaRPr sz="1180"/>
          </a:p>
        </p:txBody>
      </p:sp>
      <p:sp>
        <p:nvSpPr>
          <p:cNvPr id="70" name="Google Shape;70;p14"/>
          <p:cNvSpPr txBox="1">
            <a:spLocks noGrp="1"/>
          </p:cNvSpPr>
          <p:nvPr>
            <p:ph type="ctrTitle"/>
          </p:nvPr>
        </p:nvSpPr>
        <p:spPr>
          <a:xfrm>
            <a:off x="200025" y="9704275"/>
            <a:ext cx="1781100" cy="354000"/>
          </a:xfrm>
          <a:prstGeom prst="rect">
            <a:avLst/>
          </a:prstGeom>
          <a:effectLst>
            <a:reflection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480" b="1">
                <a:solidFill>
                  <a:schemeClr val="lt1"/>
                </a:solidFill>
              </a:rPr>
              <a:t>テキストテキスト</a:t>
            </a:r>
            <a:endParaRPr sz="1480" b="1">
              <a:solidFill>
                <a:schemeClr val="lt1"/>
              </a:solidFill>
            </a:endParaRPr>
          </a:p>
        </p:txBody>
      </p:sp>
      <p:sp>
        <p:nvSpPr>
          <p:cNvPr id="71" name="Google Shape;71;p14"/>
          <p:cNvSpPr txBox="1">
            <a:spLocks noGrp="1"/>
          </p:cNvSpPr>
          <p:nvPr>
            <p:ph type="ctrTitle"/>
          </p:nvPr>
        </p:nvSpPr>
        <p:spPr>
          <a:xfrm>
            <a:off x="2057175" y="9634525"/>
            <a:ext cx="4334100" cy="493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2680" b="1">
                <a:solidFill>
                  <a:schemeClr val="lt1"/>
                </a:solidFill>
              </a:rPr>
              <a:t>テキストテキストテキスト</a:t>
            </a:r>
            <a:endParaRPr sz="2680" b="1">
              <a:solidFill>
                <a:schemeClr val="lt1"/>
              </a:solidFill>
            </a:endParaRPr>
          </a:p>
        </p:txBody>
      </p:sp>
      <p:sp>
        <p:nvSpPr>
          <p:cNvPr id="72" name="Google Shape;72;p14"/>
          <p:cNvSpPr txBox="1">
            <a:spLocks noGrp="1"/>
          </p:cNvSpPr>
          <p:nvPr>
            <p:ph type="ctrTitle"/>
          </p:nvPr>
        </p:nvSpPr>
        <p:spPr>
          <a:xfrm>
            <a:off x="6391275" y="9654475"/>
            <a:ext cx="962100" cy="21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180" b="1">
                <a:solidFill>
                  <a:schemeClr val="lt1"/>
                </a:solidFill>
              </a:rPr>
              <a:t>テキスト</a:t>
            </a:r>
            <a:endParaRPr sz="1180" b="1">
              <a:solidFill>
                <a:schemeClr val="lt1"/>
              </a:solidFill>
            </a:endParaRPr>
          </a:p>
        </p:txBody>
      </p:sp>
      <p:sp>
        <p:nvSpPr>
          <p:cNvPr id="73" name="Google Shape;73;p14"/>
          <p:cNvSpPr txBox="1">
            <a:spLocks noGrp="1"/>
          </p:cNvSpPr>
          <p:nvPr>
            <p:ph type="ctrTitle"/>
          </p:nvPr>
        </p:nvSpPr>
        <p:spPr>
          <a:xfrm>
            <a:off x="6391275" y="9940225"/>
            <a:ext cx="962100" cy="21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180">
                <a:solidFill>
                  <a:schemeClr val="lt1"/>
                </a:solidFill>
              </a:rPr>
              <a:t>テキスト</a:t>
            </a:r>
            <a:endParaRPr sz="1180">
              <a:solidFill>
                <a:schemeClr val="lt1"/>
              </a:solidFill>
            </a:endParaRPr>
          </a:p>
        </p:txBody>
      </p:sp>
      <p:sp>
        <p:nvSpPr>
          <p:cNvPr id="74" name="Google Shape;74;p14"/>
          <p:cNvSpPr txBox="1">
            <a:spLocks noGrp="1"/>
          </p:cNvSpPr>
          <p:nvPr>
            <p:ph type="ctrTitle"/>
          </p:nvPr>
        </p:nvSpPr>
        <p:spPr>
          <a:xfrm>
            <a:off x="152400" y="10350675"/>
            <a:ext cx="5048400" cy="21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solidFill>
                  <a:schemeClr val="lt1"/>
                </a:solidFill>
              </a:rPr>
              <a:t>テキストテキストテキストテキストテキストテキストテキストテキスト</a:t>
            </a:r>
            <a:endParaRPr sz="1180">
              <a:solidFill>
                <a:schemeClr val="lt1"/>
              </a:solidFill>
            </a:endParaRPr>
          </a:p>
        </p:txBody>
      </p:sp>
      <p:sp>
        <p:nvSpPr>
          <p:cNvPr id="75" name="Google Shape;75;p14"/>
          <p:cNvSpPr txBox="1">
            <a:spLocks noGrp="1"/>
          </p:cNvSpPr>
          <p:nvPr>
            <p:ph type="ctrTitle"/>
          </p:nvPr>
        </p:nvSpPr>
        <p:spPr>
          <a:xfrm>
            <a:off x="5200800" y="10350675"/>
            <a:ext cx="2200200" cy="21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solidFill>
                  <a:schemeClr val="lt1"/>
                </a:solidFill>
              </a:rPr>
              <a:t>テキストテキストテキスト</a:t>
            </a:r>
            <a:endParaRPr sz="1180">
              <a:solidFill>
                <a:schemeClr val="lt1"/>
              </a:solidFill>
            </a:endParaRPr>
          </a:p>
        </p:txBody>
      </p:sp>
      <p:sp>
        <p:nvSpPr>
          <p:cNvPr id="76" name="Google Shape;76;p14"/>
          <p:cNvSpPr/>
          <p:nvPr/>
        </p:nvSpPr>
        <p:spPr>
          <a:xfrm>
            <a:off x="248100" y="1769775"/>
            <a:ext cx="3531900" cy="1697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4"/>
          <p:cNvSpPr/>
          <p:nvPr/>
        </p:nvSpPr>
        <p:spPr>
          <a:xfrm>
            <a:off x="3914825" y="1769775"/>
            <a:ext cx="3522300" cy="1697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4"/>
          <p:cNvSpPr/>
          <p:nvPr/>
        </p:nvSpPr>
        <p:spPr>
          <a:xfrm>
            <a:off x="248100" y="5264950"/>
            <a:ext cx="3531900" cy="1697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4"/>
          <p:cNvSpPr/>
          <p:nvPr/>
        </p:nvSpPr>
        <p:spPr>
          <a:xfrm>
            <a:off x="3905250" y="5265000"/>
            <a:ext cx="3531900" cy="1697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0" name="Google Shape;80;p14"/>
          <p:cNvPicPr preferRelativeResize="0"/>
          <p:nvPr/>
        </p:nvPicPr>
        <p:blipFill>
          <a:blip r:embed="rId4">
            <a:alphaModFix/>
          </a:blip>
          <a:stretch>
            <a:fillRect/>
          </a:stretch>
        </p:blipFill>
        <p:spPr>
          <a:xfrm>
            <a:off x="266925" y="1760042"/>
            <a:ext cx="3473700" cy="1743050"/>
          </a:xfrm>
          <a:prstGeom prst="rect">
            <a:avLst/>
          </a:prstGeom>
          <a:noFill/>
          <a:ln>
            <a:noFill/>
          </a:ln>
        </p:spPr>
      </p:pic>
      <p:pic>
        <p:nvPicPr>
          <p:cNvPr id="81" name="Google Shape;81;p14"/>
          <p:cNvPicPr preferRelativeResize="0"/>
          <p:nvPr/>
        </p:nvPicPr>
        <p:blipFill>
          <a:blip r:embed="rId4">
            <a:alphaModFix/>
          </a:blip>
          <a:stretch>
            <a:fillRect/>
          </a:stretch>
        </p:blipFill>
        <p:spPr>
          <a:xfrm>
            <a:off x="3934350" y="1760029"/>
            <a:ext cx="3473700" cy="1743050"/>
          </a:xfrm>
          <a:prstGeom prst="rect">
            <a:avLst/>
          </a:prstGeom>
          <a:noFill/>
          <a:ln>
            <a:noFill/>
          </a:ln>
        </p:spPr>
      </p:pic>
      <p:pic>
        <p:nvPicPr>
          <p:cNvPr id="82" name="Google Shape;82;p14"/>
          <p:cNvPicPr preferRelativeResize="0"/>
          <p:nvPr/>
        </p:nvPicPr>
        <p:blipFill>
          <a:blip r:embed="rId4">
            <a:alphaModFix/>
          </a:blip>
          <a:stretch>
            <a:fillRect/>
          </a:stretch>
        </p:blipFill>
        <p:spPr>
          <a:xfrm>
            <a:off x="3934350" y="5265004"/>
            <a:ext cx="3473700" cy="1743050"/>
          </a:xfrm>
          <a:prstGeom prst="rect">
            <a:avLst/>
          </a:prstGeom>
          <a:noFill/>
          <a:ln>
            <a:noFill/>
          </a:ln>
        </p:spPr>
      </p:pic>
      <p:pic>
        <p:nvPicPr>
          <p:cNvPr id="83" name="Google Shape;83;p14"/>
          <p:cNvPicPr preferRelativeResize="0"/>
          <p:nvPr/>
        </p:nvPicPr>
        <p:blipFill>
          <a:blip r:embed="rId4">
            <a:alphaModFix/>
          </a:blip>
          <a:stretch>
            <a:fillRect/>
          </a:stretch>
        </p:blipFill>
        <p:spPr>
          <a:xfrm>
            <a:off x="267000" y="5242179"/>
            <a:ext cx="3473700" cy="1743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5"/>
          <p:cNvSpPr txBox="1">
            <a:spLocks noGrp="1"/>
          </p:cNvSpPr>
          <p:nvPr>
            <p:ph type="ctrTitle" idx="4294967295"/>
          </p:nvPr>
        </p:nvSpPr>
        <p:spPr>
          <a:xfrm>
            <a:off x="1702125" y="233375"/>
            <a:ext cx="41940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280" b="1">
                <a:solidFill>
                  <a:srgbClr val="26466D"/>
                </a:solidFill>
              </a:rPr>
              <a:t>テキストテキストテキストテキストテキストテキスト</a:t>
            </a:r>
            <a:endParaRPr sz="1280" b="1">
              <a:solidFill>
                <a:srgbClr val="26466D"/>
              </a:solidFill>
            </a:endParaRPr>
          </a:p>
        </p:txBody>
      </p:sp>
      <p:sp>
        <p:nvSpPr>
          <p:cNvPr id="89" name="Google Shape;89;p15"/>
          <p:cNvSpPr txBox="1">
            <a:spLocks noGrp="1"/>
          </p:cNvSpPr>
          <p:nvPr>
            <p:ph type="ctrTitle" idx="4294967295"/>
          </p:nvPr>
        </p:nvSpPr>
        <p:spPr>
          <a:xfrm>
            <a:off x="1571625" y="652475"/>
            <a:ext cx="4448100" cy="10206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780" b="1">
                <a:solidFill>
                  <a:srgbClr val="27466D"/>
                </a:solidFill>
              </a:rPr>
              <a:t>テキストテキストテキスト</a:t>
            </a:r>
            <a:endParaRPr sz="2780" b="1">
              <a:solidFill>
                <a:srgbClr val="27466D"/>
              </a:solidFill>
            </a:endParaRPr>
          </a:p>
          <a:p>
            <a:pPr marL="0" lvl="0" indent="0" algn="ctr" rtl="0">
              <a:lnSpc>
                <a:spcPct val="115000"/>
              </a:lnSpc>
              <a:spcBef>
                <a:spcPts val="0"/>
              </a:spcBef>
              <a:spcAft>
                <a:spcPts val="0"/>
              </a:spcAft>
              <a:buSzPts val="990"/>
              <a:buNone/>
            </a:pPr>
            <a:r>
              <a:rPr lang="ja" sz="2780" b="1">
                <a:solidFill>
                  <a:srgbClr val="27466D"/>
                </a:solidFill>
              </a:rPr>
              <a:t>テキストテキストテキスト</a:t>
            </a:r>
            <a:endParaRPr sz="2780" b="1">
              <a:solidFill>
                <a:srgbClr val="27466D"/>
              </a:solidFill>
            </a:endParaRPr>
          </a:p>
        </p:txBody>
      </p:sp>
      <p:sp>
        <p:nvSpPr>
          <p:cNvPr id="90" name="Google Shape;90;p15"/>
          <p:cNvSpPr txBox="1">
            <a:spLocks noGrp="1"/>
          </p:cNvSpPr>
          <p:nvPr>
            <p:ph type="ctrTitle" idx="4294967295"/>
          </p:nvPr>
        </p:nvSpPr>
        <p:spPr>
          <a:xfrm>
            <a:off x="2443175" y="1795575"/>
            <a:ext cx="32433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solidFill>
                  <a:srgbClr val="27466D"/>
                </a:solidFill>
              </a:rPr>
              <a:t>テキストテキストテキストテキストテキスト</a:t>
            </a:r>
            <a:endParaRPr sz="1180">
              <a:solidFill>
                <a:srgbClr val="27466D"/>
              </a:solidFill>
            </a:endParaRPr>
          </a:p>
        </p:txBody>
      </p:sp>
      <p:sp>
        <p:nvSpPr>
          <p:cNvPr id="91" name="Google Shape;91;p15"/>
          <p:cNvSpPr txBox="1">
            <a:spLocks noGrp="1"/>
          </p:cNvSpPr>
          <p:nvPr>
            <p:ph type="ctrTitle" idx="4294967295"/>
          </p:nvPr>
        </p:nvSpPr>
        <p:spPr>
          <a:xfrm>
            <a:off x="2443175" y="2152750"/>
            <a:ext cx="32433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solidFill>
                  <a:srgbClr val="27466D"/>
                </a:solidFill>
              </a:rPr>
              <a:t>テキストテキストテキストテキストテキスト</a:t>
            </a:r>
            <a:endParaRPr sz="1180">
              <a:solidFill>
                <a:srgbClr val="27466D"/>
              </a:solidFill>
            </a:endParaRPr>
          </a:p>
        </p:txBody>
      </p:sp>
      <p:sp>
        <p:nvSpPr>
          <p:cNvPr id="92" name="Google Shape;92;p15"/>
          <p:cNvSpPr txBox="1">
            <a:spLocks noGrp="1"/>
          </p:cNvSpPr>
          <p:nvPr>
            <p:ph type="ctrTitle" idx="4294967295"/>
          </p:nvPr>
        </p:nvSpPr>
        <p:spPr>
          <a:xfrm>
            <a:off x="2443175" y="2481375"/>
            <a:ext cx="32433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solidFill>
                  <a:srgbClr val="27466D"/>
                </a:solidFill>
              </a:rPr>
              <a:t>テキストテキストテキストテキストテキスト</a:t>
            </a:r>
            <a:endParaRPr sz="1180">
              <a:solidFill>
                <a:srgbClr val="27466D"/>
              </a:solidFill>
            </a:endParaRPr>
          </a:p>
        </p:txBody>
      </p:sp>
      <p:sp>
        <p:nvSpPr>
          <p:cNvPr id="93" name="Google Shape;93;p15"/>
          <p:cNvSpPr txBox="1">
            <a:spLocks noGrp="1"/>
          </p:cNvSpPr>
          <p:nvPr>
            <p:ph type="ctrTitle" idx="4294967295"/>
          </p:nvPr>
        </p:nvSpPr>
        <p:spPr>
          <a:xfrm>
            <a:off x="1438275" y="3214700"/>
            <a:ext cx="49626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480" b="1">
                <a:solidFill>
                  <a:srgbClr val="26466D"/>
                </a:solidFill>
              </a:rPr>
              <a:t>テキストテキストテキストテキストテキストテキスト</a:t>
            </a:r>
            <a:endParaRPr sz="1480" b="1">
              <a:solidFill>
                <a:srgbClr val="26466D"/>
              </a:solidFill>
            </a:endParaRPr>
          </a:p>
        </p:txBody>
      </p:sp>
      <p:sp>
        <p:nvSpPr>
          <p:cNvPr id="94" name="Google Shape;94;p15"/>
          <p:cNvSpPr txBox="1">
            <a:spLocks noGrp="1"/>
          </p:cNvSpPr>
          <p:nvPr>
            <p:ph type="ctrTitle" idx="4294967295"/>
          </p:nvPr>
        </p:nvSpPr>
        <p:spPr>
          <a:xfrm>
            <a:off x="1438275" y="5510225"/>
            <a:ext cx="49626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480" b="1">
                <a:solidFill>
                  <a:srgbClr val="26466D"/>
                </a:solidFill>
              </a:rPr>
              <a:t>テキストテキストテキストテキストテキストテキスト</a:t>
            </a:r>
            <a:endParaRPr sz="1480" b="1">
              <a:solidFill>
                <a:srgbClr val="26466D"/>
              </a:solidFill>
            </a:endParaRPr>
          </a:p>
        </p:txBody>
      </p:sp>
      <p:sp>
        <p:nvSpPr>
          <p:cNvPr id="95" name="Google Shape;95;p15"/>
          <p:cNvSpPr txBox="1">
            <a:spLocks noGrp="1"/>
          </p:cNvSpPr>
          <p:nvPr>
            <p:ph type="ctrTitle" idx="4294967295"/>
          </p:nvPr>
        </p:nvSpPr>
        <p:spPr>
          <a:xfrm>
            <a:off x="2427300" y="7710500"/>
            <a:ext cx="27054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480" b="1">
                <a:solidFill>
                  <a:srgbClr val="26466D"/>
                </a:solidFill>
              </a:rPr>
              <a:t>テキストテキストテキスト</a:t>
            </a:r>
            <a:endParaRPr sz="1480" b="1">
              <a:solidFill>
                <a:srgbClr val="26466D"/>
              </a:solidFill>
            </a:endParaRPr>
          </a:p>
        </p:txBody>
      </p:sp>
      <p:pic>
        <p:nvPicPr>
          <p:cNvPr id="96" name="Google Shape;96;p15"/>
          <p:cNvPicPr preferRelativeResize="0"/>
          <p:nvPr/>
        </p:nvPicPr>
        <p:blipFill>
          <a:blip r:embed="rId4">
            <a:alphaModFix/>
          </a:blip>
          <a:stretch>
            <a:fillRect/>
          </a:stretch>
        </p:blipFill>
        <p:spPr>
          <a:xfrm>
            <a:off x="404825" y="3290475"/>
            <a:ext cx="3033700" cy="1976850"/>
          </a:xfrm>
          <a:prstGeom prst="rect">
            <a:avLst/>
          </a:prstGeom>
          <a:noFill/>
          <a:ln>
            <a:noFill/>
          </a:ln>
        </p:spPr>
      </p:pic>
      <p:pic>
        <p:nvPicPr>
          <p:cNvPr id="97" name="Google Shape;97;p15"/>
          <p:cNvPicPr preferRelativeResize="0"/>
          <p:nvPr/>
        </p:nvPicPr>
        <p:blipFill>
          <a:blip r:embed="rId4">
            <a:alphaModFix/>
          </a:blip>
          <a:stretch>
            <a:fillRect/>
          </a:stretch>
        </p:blipFill>
        <p:spPr>
          <a:xfrm>
            <a:off x="404825" y="3290475"/>
            <a:ext cx="3033700" cy="1976850"/>
          </a:xfrm>
          <a:prstGeom prst="rect">
            <a:avLst/>
          </a:prstGeom>
          <a:noFill/>
          <a:ln>
            <a:noFill/>
          </a:ln>
        </p:spPr>
      </p:pic>
      <p:pic>
        <p:nvPicPr>
          <p:cNvPr id="98" name="Google Shape;98;p15"/>
          <p:cNvPicPr preferRelativeResize="0"/>
          <p:nvPr/>
        </p:nvPicPr>
        <p:blipFill>
          <a:blip r:embed="rId4">
            <a:alphaModFix/>
          </a:blip>
          <a:stretch>
            <a:fillRect/>
          </a:stretch>
        </p:blipFill>
        <p:spPr>
          <a:xfrm>
            <a:off x="404825" y="5590750"/>
            <a:ext cx="3033700" cy="1976850"/>
          </a:xfrm>
          <a:prstGeom prst="rect">
            <a:avLst/>
          </a:prstGeom>
          <a:noFill/>
          <a:ln>
            <a:noFill/>
          </a:ln>
        </p:spPr>
      </p:pic>
      <p:sp>
        <p:nvSpPr>
          <p:cNvPr id="99" name="Google Shape;99;p15"/>
          <p:cNvSpPr txBox="1">
            <a:spLocks noGrp="1"/>
          </p:cNvSpPr>
          <p:nvPr>
            <p:ph type="ctrTitle" idx="4294967295"/>
          </p:nvPr>
        </p:nvSpPr>
        <p:spPr>
          <a:xfrm>
            <a:off x="495300" y="9201150"/>
            <a:ext cx="6410400" cy="320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480" b="1">
                <a:solidFill>
                  <a:srgbClr val="26466D"/>
                </a:solidFill>
              </a:rPr>
              <a:t>テキストテキストテキストテキストテキストテキスト</a:t>
            </a:r>
            <a:endParaRPr sz="1480" b="1">
              <a:solidFill>
                <a:srgbClr val="26466D"/>
              </a:solidFill>
            </a:endParaRPr>
          </a:p>
        </p:txBody>
      </p:sp>
      <p:sp>
        <p:nvSpPr>
          <p:cNvPr id="100" name="Google Shape;100;p15"/>
          <p:cNvSpPr txBox="1">
            <a:spLocks noGrp="1"/>
          </p:cNvSpPr>
          <p:nvPr>
            <p:ph type="ctrTitle" idx="4294967295"/>
          </p:nvPr>
        </p:nvSpPr>
        <p:spPr>
          <a:xfrm>
            <a:off x="3514725" y="3686175"/>
            <a:ext cx="3524400" cy="15144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0"/>
              </a:spcAft>
              <a:buSzPts val="990"/>
              <a:buNone/>
            </a:pPr>
            <a:r>
              <a:rPr lang="ja" sz="1180">
                <a:solidFill>
                  <a:srgbClr val="27466D"/>
                </a:solidFill>
              </a:rPr>
              <a:t>テキストテキストテキストテキストテキストテキストテキストテキストテキストテキストテキストテキストテキストテキストテキスト</a:t>
            </a:r>
            <a:endParaRPr sz="1180">
              <a:solidFill>
                <a:srgbClr val="27466D"/>
              </a:solidFill>
            </a:endParaRPr>
          </a:p>
          <a:p>
            <a:pPr marL="0" lvl="0" indent="0" algn="l" rtl="0">
              <a:lnSpc>
                <a:spcPct val="115000"/>
              </a:lnSpc>
              <a:spcBef>
                <a:spcPts val="0"/>
              </a:spcBef>
              <a:spcAft>
                <a:spcPts val="0"/>
              </a:spcAft>
              <a:buSzPts val="990"/>
              <a:buNone/>
            </a:pPr>
            <a:endParaRPr sz="1180">
              <a:solidFill>
                <a:srgbClr val="27466D"/>
              </a:solidFill>
            </a:endParaRPr>
          </a:p>
          <a:p>
            <a:pPr marL="0" lvl="0" indent="0" algn="l" rtl="0">
              <a:lnSpc>
                <a:spcPct val="115000"/>
              </a:lnSpc>
              <a:spcBef>
                <a:spcPts val="0"/>
              </a:spcBef>
              <a:spcAft>
                <a:spcPts val="0"/>
              </a:spcAft>
              <a:buClr>
                <a:schemeClr val="dk1"/>
              </a:buClr>
              <a:buSzPts val="990"/>
              <a:buFont typeface="Arial"/>
              <a:buNone/>
            </a:pPr>
            <a:r>
              <a:rPr lang="ja" sz="1180">
                <a:solidFill>
                  <a:srgbClr val="27466D"/>
                </a:solidFill>
              </a:rPr>
              <a:t>テキストテキストテキストテキストテキストテキストテキストテキストテキストテキストテキストテキストテキスト</a:t>
            </a:r>
            <a:endParaRPr sz="1180">
              <a:solidFill>
                <a:srgbClr val="27466D"/>
              </a:solidFill>
            </a:endParaRPr>
          </a:p>
        </p:txBody>
      </p:sp>
      <p:sp>
        <p:nvSpPr>
          <p:cNvPr id="101" name="Google Shape;101;p15"/>
          <p:cNvSpPr txBox="1">
            <a:spLocks noGrp="1"/>
          </p:cNvSpPr>
          <p:nvPr>
            <p:ph type="ctrTitle" idx="4294967295"/>
          </p:nvPr>
        </p:nvSpPr>
        <p:spPr>
          <a:xfrm>
            <a:off x="3514725" y="5962650"/>
            <a:ext cx="3524400" cy="15144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0"/>
              </a:spcAft>
              <a:buSzPts val="990"/>
              <a:buNone/>
            </a:pPr>
            <a:r>
              <a:rPr lang="ja" sz="1180">
                <a:solidFill>
                  <a:srgbClr val="27466D"/>
                </a:solidFill>
              </a:rPr>
              <a:t>テキストテキストテキストテキストテキストテキストテキストテキストテキストテキストテキストテキストテキストテキストテキスト</a:t>
            </a:r>
            <a:endParaRPr sz="1180">
              <a:solidFill>
                <a:srgbClr val="27466D"/>
              </a:solidFill>
            </a:endParaRPr>
          </a:p>
          <a:p>
            <a:pPr marL="0" lvl="0" indent="0" algn="l" rtl="0">
              <a:lnSpc>
                <a:spcPct val="115000"/>
              </a:lnSpc>
              <a:spcBef>
                <a:spcPts val="0"/>
              </a:spcBef>
              <a:spcAft>
                <a:spcPts val="0"/>
              </a:spcAft>
              <a:buSzPts val="990"/>
              <a:buNone/>
            </a:pPr>
            <a:endParaRPr sz="1180">
              <a:solidFill>
                <a:srgbClr val="27466D"/>
              </a:solidFill>
            </a:endParaRPr>
          </a:p>
          <a:p>
            <a:pPr marL="0" lvl="0" indent="0" algn="l" rtl="0">
              <a:lnSpc>
                <a:spcPct val="115000"/>
              </a:lnSpc>
              <a:spcBef>
                <a:spcPts val="0"/>
              </a:spcBef>
              <a:spcAft>
                <a:spcPts val="0"/>
              </a:spcAft>
              <a:buClr>
                <a:schemeClr val="dk1"/>
              </a:buClr>
              <a:buSzPts val="990"/>
              <a:buFont typeface="Arial"/>
              <a:buNone/>
            </a:pPr>
            <a:r>
              <a:rPr lang="ja" sz="1180">
                <a:solidFill>
                  <a:srgbClr val="27466D"/>
                </a:solidFill>
              </a:rPr>
              <a:t>テキストテキストテキストテキストテキストテキストテキストテキストテキストテキストテキストテキストテキスト</a:t>
            </a:r>
            <a:endParaRPr sz="1180">
              <a:solidFill>
                <a:srgbClr val="27466D"/>
              </a:solidFill>
            </a:endParaRPr>
          </a:p>
        </p:txBody>
      </p:sp>
      <p:sp>
        <p:nvSpPr>
          <p:cNvPr id="102" name="Google Shape;102;p15"/>
          <p:cNvSpPr txBox="1">
            <a:spLocks noGrp="1"/>
          </p:cNvSpPr>
          <p:nvPr>
            <p:ph type="ctrTitle" idx="4294967295"/>
          </p:nvPr>
        </p:nvSpPr>
        <p:spPr>
          <a:xfrm>
            <a:off x="2028900" y="9603313"/>
            <a:ext cx="5067300" cy="2382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rgbClr val="27466D"/>
                </a:solidFill>
              </a:rPr>
              <a:t>テキストテキストテキストテキストテキストテキストテキストテキスト</a:t>
            </a:r>
            <a:endParaRPr sz="1180">
              <a:solidFill>
                <a:srgbClr val="27466D"/>
              </a:solidFill>
            </a:endParaRPr>
          </a:p>
        </p:txBody>
      </p:sp>
      <p:sp>
        <p:nvSpPr>
          <p:cNvPr id="103" name="Google Shape;103;p15"/>
          <p:cNvSpPr txBox="1">
            <a:spLocks noGrp="1"/>
          </p:cNvSpPr>
          <p:nvPr>
            <p:ph type="ctrTitle" idx="4294967295"/>
          </p:nvPr>
        </p:nvSpPr>
        <p:spPr>
          <a:xfrm>
            <a:off x="447675" y="9623250"/>
            <a:ext cx="1533600" cy="2382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b="1">
                <a:solidFill>
                  <a:srgbClr val="27466D"/>
                </a:solidFill>
              </a:rPr>
              <a:t>テキストテキスト</a:t>
            </a:r>
            <a:endParaRPr sz="1180" b="1">
              <a:solidFill>
                <a:srgbClr val="27466D"/>
              </a:solidFill>
            </a:endParaRPr>
          </a:p>
        </p:txBody>
      </p:sp>
      <p:sp>
        <p:nvSpPr>
          <p:cNvPr id="104" name="Google Shape;104;p15"/>
          <p:cNvSpPr txBox="1">
            <a:spLocks noGrp="1"/>
          </p:cNvSpPr>
          <p:nvPr>
            <p:ph type="ctrTitle" idx="4294967295"/>
          </p:nvPr>
        </p:nvSpPr>
        <p:spPr>
          <a:xfrm>
            <a:off x="447675" y="9963150"/>
            <a:ext cx="1533600" cy="2382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b="1">
                <a:solidFill>
                  <a:srgbClr val="27466D"/>
                </a:solidFill>
              </a:rPr>
              <a:t>テキストテキスト</a:t>
            </a:r>
            <a:endParaRPr sz="1180" b="1">
              <a:solidFill>
                <a:srgbClr val="27466D"/>
              </a:solidFill>
            </a:endParaRPr>
          </a:p>
        </p:txBody>
      </p:sp>
      <p:sp>
        <p:nvSpPr>
          <p:cNvPr id="105" name="Google Shape;105;p15"/>
          <p:cNvSpPr txBox="1">
            <a:spLocks noGrp="1"/>
          </p:cNvSpPr>
          <p:nvPr>
            <p:ph type="ctrTitle" idx="4294967295"/>
          </p:nvPr>
        </p:nvSpPr>
        <p:spPr>
          <a:xfrm>
            <a:off x="447675" y="10313800"/>
            <a:ext cx="1533600" cy="2382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b="1">
                <a:solidFill>
                  <a:srgbClr val="27466D"/>
                </a:solidFill>
              </a:rPr>
              <a:t>テキストテキスト</a:t>
            </a:r>
            <a:endParaRPr sz="1180" b="1">
              <a:solidFill>
                <a:srgbClr val="27466D"/>
              </a:solidFill>
            </a:endParaRPr>
          </a:p>
        </p:txBody>
      </p:sp>
      <p:sp>
        <p:nvSpPr>
          <p:cNvPr id="106" name="Google Shape;106;p15"/>
          <p:cNvSpPr txBox="1">
            <a:spLocks noGrp="1"/>
          </p:cNvSpPr>
          <p:nvPr>
            <p:ph type="ctrTitle" idx="4294967295"/>
          </p:nvPr>
        </p:nvSpPr>
        <p:spPr>
          <a:xfrm>
            <a:off x="2028900" y="9923275"/>
            <a:ext cx="5067300" cy="2382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rgbClr val="27466D"/>
                </a:solidFill>
              </a:rPr>
              <a:t>テキストテキストテキストテキストテキストテキストテキストテキスト</a:t>
            </a:r>
            <a:endParaRPr sz="1180">
              <a:solidFill>
                <a:srgbClr val="27466D"/>
              </a:solidFill>
            </a:endParaRPr>
          </a:p>
        </p:txBody>
      </p:sp>
      <p:sp>
        <p:nvSpPr>
          <p:cNvPr id="107" name="Google Shape;107;p15"/>
          <p:cNvSpPr txBox="1">
            <a:spLocks noGrp="1"/>
          </p:cNvSpPr>
          <p:nvPr>
            <p:ph type="ctrTitle" idx="4294967295"/>
          </p:nvPr>
        </p:nvSpPr>
        <p:spPr>
          <a:xfrm>
            <a:off x="2028900" y="10313800"/>
            <a:ext cx="5067300" cy="2382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rgbClr val="27466D"/>
                </a:solidFill>
              </a:rPr>
              <a:t>テキストテキストテキストテキストテキストテキストテキストテキスト</a:t>
            </a:r>
            <a:endParaRPr sz="1180">
              <a:solidFill>
                <a:srgbClr val="27466D"/>
              </a:solidFill>
            </a:endParaRPr>
          </a:p>
        </p:txBody>
      </p:sp>
      <p:sp>
        <p:nvSpPr>
          <p:cNvPr id="108" name="Google Shape;108;p15"/>
          <p:cNvSpPr txBox="1">
            <a:spLocks noGrp="1"/>
          </p:cNvSpPr>
          <p:nvPr>
            <p:ph type="ctrTitle" idx="4294967295"/>
          </p:nvPr>
        </p:nvSpPr>
        <p:spPr>
          <a:xfrm>
            <a:off x="1922400" y="8455825"/>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b="1">
                <a:solidFill>
                  <a:srgbClr val="27466D"/>
                </a:solidFill>
              </a:rPr>
              <a:t>○</a:t>
            </a:r>
            <a:endParaRPr sz="2580" b="1">
              <a:solidFill>
                <a:srgbClr val="27466D"/>
              </a:solidFill>
            </a:endParaRPr>
          </a:p>
        </p:txBody>
      </p:sp>
      <p:sp>
        <p:nvSpPr>
          <p:cNvPr id="109" name="Google Shape;109;p15"/>
          <p:cNvSpPr txBox="1">
            <a:spLocks noGrp="1"/>
          </p:cNvSpPr>
          <p:nvPr>
            <p:ph type="ctrTitle" idx="4294967295"/>
          </p:nvPr>
        </p:nvSpPr>
        <p:spPr>
          <a:xfrm>
            <a:off x="2700275" y="8455825"/>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b="1">
                <a:solidFill>
                  <a:srgbClr val="27466D"/>
                </a:solidFill>
              </a:rPr>
              <a:t>○</a:t>
            </a:r>
            <a:endParaRPr sz="2580" b="1">
              <a:solidFill>
                <a:srgbClr val="27466D"/>
              </a:solidFill>
            </a:endParaRPr>
          </a:p>
        </p:txBody>
      </p:sp>
      <p:sp>
        <p:nvSpPr>
          <p:cNvPr id="110" name="Google Shape;110;p15"/>
          <p:cNvSpPr txBox="1">
            <a:spLocks noGrp="1"/>
          </p:cNvSpPr>
          <p:nvPr>
            <p:ph type="ctrTitle" idx="4294967295"/>
          </p:nvPr>
        </p:nvSpPr>
        <p:spPr>
          <a:xfrm>
            <a:off x="3448050" y="8479013"/>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a:solidFill>
                  <a:srgbClr val="27466D"/>
                </a:solidFill>
              </a:rPr>
              <a:t>×</a:t>
            </a:r>
            <a:endParaRPr sz="2580">
              <a:solidFill>
                <a:srgbClr val="27466D"/>
              </a:solidFill>
            </a:endParaRPr>
          </a:p>
        </p:txBody>
      </p:sp>
      <p:sp>
        <p:nvSpPr>
          <p:cNvPr id="111" name="Google Shape;111;p15"/>
          <p:cNvSpPr txBox="1">
            <a:spLocks noGrp="1"/>
          </p:cNvSpPr>
          <p:nvPr>
            <p:ph type="ctrTitle" idx="4294967295"/>
          </p:nvPr>
        </p:nvSpPr>
        <p:spPr>
          <a:xfrm>
            <a:off x="4195825" y="8455825"/>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b="1">
                <a:solidFill>
                  <a:srgbClr val="27466D"/>
                </a:solidFill>
              </a:rPr>
              <a:t>○</a:t>
            </a:r>
            <a:endParaRPr sz="2580" b="1">
              <a:solidFill>
                <a:srgbClr val="27466D"/>
              </a:solidFill>
            </a:endParaRPr>
          </a:p>
        </p:txBody>
      </p:sp>
      <p:sp>
        <p:nvSpPr>
          <p:cNvPr id="112" name="Google Shape;112;p15"/>
          <p:cNvSpPr txBox="1">
            <a:spLocks noGrp="1"/>
          </p:cNvSpPr>
          <p:nvPr>
            <p:ph type="ctrTitle" idx="4294967295"/>
          </p:nvPr>
        </p:nvSpPr>
        <p:spPr>
          <a:xfrm>
            <a:off x="4943600" y="8455825"/>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b="1">
                <a:solidFill>
                  <a:srgbClr val="27466D"/>
                </a:solidFill>
              </a:rPr>
              <a:t>○</a:t>
            </a:r>
            <a:endParaRPr sz="2580" b="1">
              <a:solidFill>
                <a:srgbClr val="27466D"/>
              </a:solidFill>
            </a:endParaRPr>
          </a:p>
        </p:txBody>
      </p:sp>
      <p:sp>
        <p:nvSpPr>
          <p:cNvPr id="113" name="Google Shape;113;p15"/>
          <p:cNvSpPr txBox="1">
            <a:spLocks noGrp="1"/>
          </p:cNvSpPr>
          <p:nvPr>
            <p:ph type="ctrTitle" idx="4294967295"/>
          </p:nvPr>
        </p:nvSpPr>
        <p:spPr>
          <a:xfrm>
            <a:off x="5691375" y="8479025"/>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a:solidFill>
                  <a:srgbClr val="27466D"/>
                </a:solidFill>
              </a:rPr>
              <a:t>×</a:t>
            </a:r>
            <a:endParaRPr sz="2580">
              <a:solidFill>
                <a:srgbClr val="27466D"/>
              </a:solidFill>
            </a:endParaRPr>
          </a:p>
        </p:txBody>
      </p:sp>
      <p:sp>
        <p:nvSpPr>
          <p:cNvPr id="114" name="Google Shape;114;p15"/>
          <p:cNvSpPr txBox="1">
            <a:spLocks noGrp="1"/>
          </p:cNvSpPr>
          <p:nvPr>
            <p:ph type="ctrTitle" idx="4294967295"/>
          </p:nvPr>
        </p:nvSpPr>
        <p:spPr>
          <a:xfrm>
            <a:off x="6439150" y="8479025"/>
            <a:ext cx="504900" cy="3204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580" b="1">
                <a:solidFill>
                  <a:srgbClr val="27466D"/>
                </a:solidFill>
              </a:rPr>
              <a:t>○</a:t>
            </a:r>
            <a:endParaRPr sz="2580" b="1">
              <a:solidFill>
                <a:srgbClr val="27466D"/>
              </a:solidFill>
            </a:endParaRPr>
          </a:p>
        </p:txBody>
      </p:sp>
      <p:pic>
        <p:nvPicPr>
          <p:cNvPr id="115" name="Google Shape;115;p15"/>
          <p:cNvPicPr preferRelativeResize="0"/>
          <p:nvPr/>
        </p:nvPicPr>
        <p:blipFill>
          <a:blip r:embed="rId5">
            <a:alphaModFix/>
          </a:blip>
          <a:stretch>
            <a:fillRect/>
          </a:stretch>
        </p:blipFill>
        <p:spPr>
          <a:xfrm>
            <a:off x="404825" y="5903326"/>
            <a:ext cx="3033699" cy="1522265"/>
          </a:xfrm>
          <a:prstGeom prst="rect">
            <a:avLst/>
          </a:prstGeom>
          <a:noFill/>
          <a:ln>
            <a:noFill/>
          </a:ln>
        </p:spPr>
      </p:pic>
      <p:pic>
        <p:nvPicPr>
          <p:cNvPr id="116" name="Google Shape;116;p15"/>
          <p:cNvPicPr preferRelativeResize="0"/>
          <p:nvPr/>
        </p:nvPicPr>
        <p:blipFill>
          <a:blip r:embed="rId5">
            <a:alphaModFix/>
          </a:blip>
          <a:stretch>
            <a:fillRect/>
          </a:stretch>
        </p:blipFill>
        <p:spPr>
          <a:xfrm>
            <a:off x="404825" y="3613313"/>
            <a:ext cx="3033699" cy="152226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6"/>
          <p:cNvSpPr/>
          <p:nvPr/>
        </p:nvSpPr>
        <p:spPr>
          <a:xfrm>
            <a:off x="0" y="0"/>
            <a:ext cx="7579200" cy="3143400"/>
          </a:xfrm>
          <a:prstGeom prst="rect">
            <a:avLst/>
          </a:prstGeom>
          <a:solidFill>
            <a:schemeClr val="lt2"/>
          </a:solid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D9D9D9"/>
              </a:highlight>
            </a:endParaRPr>
          </a:p>
        </p:txBody>
      </p:sp>
      <p:pic>
        <p:nvPicPr>
          <p:cNvPr id="122" name="Google Shape;122;p16"/>
          <p:cNvPicPr preferRelativeResize="0"/>
          <p:nvPr/>
        </p:nvPicPr>
        <p:blipFill>
          <a:blip r:embed="rId4">
            <a:alphaModFix/>
          </a:blip>
          <a:stretch>
            <a:fillRect/>
          </a:stretch>
        </p:blipFill>
        <p:spPr>
          <a:xfrm>
            <a:off x="303375" y="342900"/>
            <a:ext cx="3476625" cy="2410450"/>
          </a:xfrm>
          <a:prstGeom prst="rect">
            <a:avLst/>
          </a:prstGeom>
          <a:noFill/>
          <a:ln>
            <a:noFill/>
          </a:ln>
        </p:spPr>
      </p:pic>
      <p:sp>
        <p:nvSpPr>
          <p:cNvPr id="123" name="Google Shape;123;p16"/>
          <p:cNvSpPr txBox="1">
            <a:spLocks noGrp="1"/>
          </p:cNvSpPr>
          <p:nvPr>
            <p:ph type="ctrTitle" idx="4294967295"/>
          </p:nvPr>
        </p:nvSpPr>
        <p:spPr>
          <a:xfrm>
            <a:off x="383750" y="918075"/>
            <a:ext cx="3315900" cy="63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979" b="1"/>
              <a:t>テキストテキストテキスト</a:t>
            </a:r>
            <a:endParaRPr sz="1979" b="1"/>
          </a:p>
          <a:p>
            <a:pPr marL="0" lvl="0" indent="0" algn="l" rtl="0">
              <a:spcBef>
                <a:spcPts val="0"/>
              </a:spcBef>
              <a:spcAft>
                <a:spcPts val="0"/>
              </a:spcAft>
              <a:buSzPts val="990"/>
              <a:buNone/>
            </a:pPr>
            <a:r>
              <a:rPr lang="ja" sz="1979" b="1"/>
              <a:t>テキストテキストテキスト</a:t>
            </a:r>
            <a:endParaRPr sz="1979" b="1"/>
          </a:p>
        </p:txBody>
      </p:sp>
      <p:sp>
        <p:nvSpPr>
          <p:cNvPr id="124" name="Google Shape;124;p16"/>
          <p:cNvSpPr txBox="1">
            <a:spLocks noGrp="1"/>
          </p:cNvSpPr>
          <p:nvPr>
            <p:ph type="ctrTitle" idx="4294967295"/>
          </p:nvPr>
        </p:nvSpPr>
        <p:spPr>
          <a:xfrm>
            <a:off x="428625" y="561975"/>
            <a:ext cx="26694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a:t>
            </a:r>
            <a:endParaRPr sz="1180"/>
          </a:p>
        </p:txBody>
      </p:sp>
      <p:sp>
        <p:nvSpPr>
          <p:cNvPr id="125" name="Google Shape;125;p16"/>
          <p:cNvSpPr txBox="1">
            <a:spLocks noGrp="1"/>
          </p:cNvSpPr>
          <p:nvPr>
            <p:ph type="ctrTitle" idx="4294967295"/>
          </p:nvPr>
        </p:nvSpPr>
        <p:spPr>
          <a:xfrm>
            <a:off x="600075" y="1857375"/>
            <a:ext cx="2895600" cy="19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a:t>
            </a:r>
            <a:endParaRPr sz="1180"/>
          </a:p>
        </p:txBody>
      </p:sp>
      <p:sp>
        <p:nvSpPr>
          <p:cNvPr id="126" name="Google Shape;126;p16"/>
          <p:cNvSpPr txBox="1">
            <a:spLocks noGrp="1"/>
          </p:cNvSpPr>
          <p:nvPr>
            <p:ph type="ctrTitle" idx="4294967295"/>
          </p:nvPr>
        </p:nvSpPr>
        <p:spPr>
          <a:xfrm>
            <a:off x="600075" y="2128825"/>
            <a:ext cx="2895600" cy="19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a:t>
            </a:r>
            <a:endParaRPr sz="1180"/>
          </a:p>
        </p:txBody>
      </p:sp>
      <p:sp>
        <p:nvSpPr>
          <p:cNvPr id="127" name="Google Shape;127;p16"/>
          <p:cNvSpPr txBox="1">
            <a:spLocks noGrp="1"/>
          </p:cNvSpPr>
          <p:nvPr>
            <p:ph type="ctrTitle" idx="4294967295"/>
          </p:nvPr>
        </p:nvSpPr>
        <p:spPr>
          <a:xfrm>
            <a:off x="600075" y="2400300"/>
            <a:ext cx="2895600" cy="19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a:t>
            </a:r>
            <a:endParaRPr sz="1180"/>
          </a:p>
        </p:txBody>
      </p:sp>
      <p:sp>
        <p:nvSpPr>
          <p:cNvPr id="128" name="Google Shape;128;p16"/>
          <p:cNvSpPr txBox="1">
            <a:spLocks noGrp="1"/>
          </p:cNvSpPr>
          <p:nvPr>
            <p:ph type="ctrTitle" idx="4294967295"/>
          </p:nvPr>
        </p:nvSpPr>
        <p:spPr>
          <a:xfrm>
            <a:off x="342900" y="3524250"/>
            <a:ext cx="6734400" cy="19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480" b="1">
                <a:solidFill>
                  <a:schemeClr val="lt1"/>
                </a:solidFill>
              </a:rPr>
              <a:t>テキストテキストテキストテキストテキスト</a:t>
            </a:r>
            <a:endParaRPr sz="1480" b="1">
              <a:solidFill>
                <a:schemeClr val="lt1"/>
              </a:solidFill>
            </a:endParaRPr>
          </a:p>
        </p:txBody>
      </p:sp>
      <p:sp>
        <p:nvSpPr>
          <p:cNvPr id="129" name="Google Shape;129;p16"/>
          <p:cNvSpPr txBox="1">
            <a:spLocks noGrp="1"/>
          </p:cNvSpPr>
          <p:nvPr>
            <p:ph type="ctrTitle" idx="4294967295"/>
          </p:nvPr>
        </p:nvSpPr>
        <p:spPr>
          <a:xfrm>
            <a:off x="342900" y="5114925"/>
            <a:ext cx="6734400" cy="19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480" b="1">
                <a:solidFill>
                  <a:schemeClr val="lt1"/>
                </a:solidFill>
              </a:rPr>
              <a:t>テキストテキストテキストテキストテキスト</a:t>
            </a:r>
            <a:endParaRPr sz="1480" b="1">
              <a:solidFill>
                <a:schemeClr val="lt1"/>
              </a:solidFill>
            </a:endParaRPr>
          </a:p>
        </p:txBody>
      </p:sp>
      <p:sp>
        <p:nvSpPr>
          <p:cNvPr id="130" name="Google Shape;130;p16"/>
          <p:cNvSpPr txBox="1">
            <a:spLocks noGrp="1"/>
          </p:cNvSpPr>
          <p:nvPr>
            <p:ph type="ctrTitle" idx="4294967295"/>
          </p:nvPr>
        </p:nvSpPr>
        <p:spPr>
          <a:xfrm>
            <a:off x="342900" y="6705600"/>
            <a:ext cx="6734400" cy="190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480" b="1">
                <a:solidFill>
                  <a:schemeClr val="lt1"/>
                </a:solidFill>
              </a:rPr>
              <a:t>テキストテキストテキストテキストテキスト</a:t>
            </a:r>
            <a:endParaRPr sz="1480" b="1">
              <a:solidFill>
                <a:schemeClr val="lt1"/>
              </a:solidFill>
            </a:endParaRPr>
          </a:p>
        </p:txBody>
      </p:sp>
      <p:sp>
        <p:nvSpPr>
          <p:cNvPr id="131" name="Google Shape;131;p16"/>
          <p:cNvSpPr txBox="1">
            <a:spLocks noGrp="1"/>
          </p:cNvSpPr>
          <p:nvPr>
            <p:ph type="ctrTitle" idx="4294967295"/>
          </p:nvPr>
        </p:nvSpPr>
        <p:spPr>
          <a:xfrm>
            <a:off x="342900" y="7062800"/>
            <a:ext cx="2936400" cy="823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テキストテキストテキストテキストテキストテキストテキストテキストテキストテキストテキストテキストテキストテキストテキストテキストテキストテキスト</a:t>
            </a:r>
            <a:endParaRPr sz="1080"/>
          </a:p>
        </p:txBody>
      </p:sp>
      <p:sp>
        <p:nvSpPr>
          <p:cNvPr id="132" name="Google Shape;132;p16"/>
          <p:cNvSpPr txBox="1">
            <a:spLocks noGrp="1"/>
          </p:cNvSpPr>
          <p:nvPr>
            <p:ph type="ctrTitle" idx="4294967295"/>
          </p:nvPr>
        </p:nvSpPr>
        <p:spPr>
          <a:xfrm>
            <a:off x="342900" y="5462575"/>
            <a:ext cx="6781800" cy="823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080"/>
          </a:p>
        </p:txBody>
      </p:sp>
      <p:sp>
        <p:nvSpPr>
          <p:cNvPr id="133" name="Google Shape;133;p16"/>
          <p:cNvSpPr txBox="1">
            <a:spLocks noGrp="1"/>
          </p:cNvSpPr>
          <p:nvPr>
            <p:ph type="ctrTitle" idx="4294967295"/>
          </p:nvPr>
        </p:nvSpPr>
        <p:spPr>
          <a:xfrm>
            <a:off x="303375" y="3891088"/>
            <a:ext cx="6781800" cy="823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080"/>
          </a:p>
        </p:txBody>
      </p:sp>
      <p:sp>
        <p:nvSpPr>
          <p:cNvPr id="134" name="Google Shape;134;p16"/>
          <p:cNvSpPr txBox="1">
            <a:spLocks noGrp="1"/>
          </p:cNvSpPr>
          <p:nvPr>
            <p:ph type="ctrTitle" idx="4294967295"/>
          </p:nvPr>
        </p:nvSpPr>
        <p:spPr>
          <a:xfrm>
            <a:off x="155100" y="8296275"/>
            <a:ext cx="3124200" cy="39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879" b="1">
                <a:solidFill>
                  <a:schemeClr val="lt1"/>
                </a:solidFill>
              </a:rPr>
              <a:t>テキストテキストテキスト</a:t>
            </a:r>
            <a:endParaRPr sz="1879" b="1">
              <a:solidFill>
                <a:schemeClr val="lt1"/>
              </a:solidFill>
            </a:endParaRPr>
          </a:p>
        </p:txBody>
      </p:sp>
      <p:sp>
        <p:nvSpPr>
          <p:cNvPr id="135" name="Google Shape;135;p16"/>
          <p:cNvSpPr txBox="1">
            <a:spLocks noGrp="1"/>
          </p:cNvSpPr>
          <p:nvPr>
            <p:ph type="ctrTitle" idx="4294967295"/>
          </p:nvPr>
        </p:nvSpPr>
        <p:spPr>
          <a:xfrm>
            <a:off x="66675" y="9748700"/>
            <a:ext cx="2276400" cy="823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テキストテキストテキストテキストテキストテキストテキストテキストテキストテキストテキストテキスト</a:t>
            </a:r>
            <a:endParaRPr sz="1080"/>
          </a:p>
        </p:txBody>
      </p:sp>
      <p:sp>
        <p:nvSpPr>
          <p:cNvPr id="136" name="Google Shape;136;p16"/>
          <p:cNvSpPr txBox="1">
            <a:spLocks noGrp="1"/>
          </p:cNvSpPr>
          <p:nvPr>
            <p:ph type="ctrTitle" idx="4294967295"/>
          </p:nvPr>
        </p:nvSpPr>
        <p:spPr>
          <a:xfrm>
            <a:off x="66675" y="8884275"/>
            <a:ext cx="2276400" cy="276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879" b="1"/>
              <a:t>テキストテキスト</a:t>
            </a:r>
            <a:endParaRPr sz="1879" b="1"/>
          </a:p>
        </p:txBody>
      </p:sp>
      <p:sp>
        <p:nvSpPr>
          <p:cNvPr id="137" name="Google Shape;137;p16"/>
          <p:cNvSpPr txBox="1">
            <a:spLocks noGrp="1"/>
          </p:cNvSpPr>
          <p:nvPr>
            <p:ph type="ctrTitle" idx="4294967295"/>
          </p:nvPr>
        </p:nvSpPr>
        <p:spPr>
          <a:xfrm>
            <a:off x="66675" y="9236775"/>
            <a:ext cx="2276400" cy="390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テキストテキストテキストテキストテキストテキスト</a:t>
            </a:r>
            <a:endParaRPr sz="1080"/>
          </a:p>
        </p:txBody>
      </p:sp>
      <p:sp>
        <p:nvSpPr>
          <p:cNvPr id="138" name="Google Shape;138;p16"/>
          <p:cNvSpPr txBox="1">
            <a:spLocks noGrp="1"/>
          </p:cNvSpPr>
          <p:nvPr>
            <p:ph type="ctrTitle" idx="4294967295"/>
          </p:nvPr>
        </p:nvSpPr>
        <p:spPr>
          <a:xfrm>
            <a:off x="3098025" y="8846175"/>
            <a:ext cx="2895600" cy="390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580" b="1"/>
              <a:t>テキストテキスト</a:t>
            </a:r>
            <a:endParaRPr sz="2580" b="1"/>
          </a:p>
        </p:txBody>
      </p:sp>
      <p:sp>
        <p:nvSpPr>
          <p:cNvPr id="139" name="Google Shape;139;p16"/>
          <p:cNvSpPr txBox="1">
            <a:spLocks noGrp="1"/>
          </p:cNvSpPr>
          <p:nvPr>
            <p:ph type="ctrTitle" idx="4294967295"/>
          </p:nvPr>
        </p:nvSpPr>
        <p:spPr>
          <a:xfrm>
            <a:off x="5819775" y="8960475"/>
            <a:ext cx="1390800" cy="276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a:t>
            </a:r>
            <a:endParaRPr sz="1080"/>
          </a:p>
        </p:txBody>
      </p:sp>
      <p:sp>
        <p:nvSpPr>
          <p:cNvPr id="140" name="Google Shape;140;p16"/>
          <p:cNvSpPr txBox="1">
            <a:spLocks noGrp="1"/>
          </p:cNvSpPr>
          <p:nvPr>
            <p:ph type="ctrTitle" idx="4294967295"/>
          </p:nvPr>
        </p:nvSpPr>
        <p:spPr>
          <a:xfrm>
            <a:off x="2581275" y="9429625"/>
            <a:ext cx="4629300" cy="276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テキストテキストテキストテキストテキストテキストテキストテキスト</a:t>
            </a:r>
            <a:endParaRPr sz="1080"/>
          </a:p>
        </p:txBody>
      </p:sp>
      <p:sp>
        <p:nvSpPr>
          <p:cNvPr id="141" name="Google Shape;141;p16"/>
          <p:cNvSpPr txBox="1">
            <a:spLocks noGrp="1"/>
          </p:cNvSpPr>
          <p:nvPr>
            <p:ph type="ctrTitle" idx="4294967295"/>
          </p:nvPr>
        </p:nvSpPr>
        <p:spPr>
          <a:xfrm>
            <a:off x="3094200" y="10087025"/>
            <a:ext cx="1390800" cy="190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a:t>
            </a:r>
            <a:endParaRPr sz="1080"/>
          </a:p>
        </p:txBody>
      </p:sp>
      <p:sp>
        <p:nvSpPr>
          <p:cNvPr id="142" name="Google Shape;142;p16"/>
          <p:cNvSpPr txBox="1">
            <a:spLocks noGrp="1"/>
          </p:cNvSpPr>
          <p:nvPr>
            <p:ph type="ctrTitle" idx="4294967295"/>
          </p:nvPr>
        </p:nvSpPr>
        <p:spPr>
          <a:xfrm>
            <a:off x="3094200" y="9758325"/>
            <a:ext cx="1390800" cy="276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a:t>
            </a:r>
            <a:endParaRPr sz="1080"/>
          </a:p>
        </p:txBody>
      </p:sp>
      <p:sp>
        <p:nvSpPr>
          <p:cNvPr id="143" name="Google Shape;143;p16"/>
          <p:cNvSpPr txBox="1">
            <a:spLocks noGrp="1"/>
          </p:cNvSpPr>
          <p:nvPr>
            <p:ph type="ctrTitle" idx="4294967295"/>
          </p:nvPr>
        </p:nvSpPr>
        <p:spPr>
          <a:xfrm>
            <a:off x="5427825" y="9801225"/>
            <a:ext cx="1390800" cy="190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a:t>
            </a:r>
            <a:endParaRPr sz="1080"/>
          </a:p>
        </p:txBody>
      </p:sp>
      <p:sp>
        <p:nvSpPr>
          <p:cNvPr id="144" name="Google Shape;144;p16"/>
          <p:cNvSpPr txBox="1">
            <a:spLocks noGrp="1"/>
          </p:cNvSpPr>
          <p:nvPr>
            <p:ph type="ctrTitle" idx="4294967295"/>
          </p:nvPr>
        </p:nvSpPr>
        <p:spPr>
          <a:xfrm>
            <a:off x="5427825" y="10087025"/>
            <a:ext cx="1390800" cy="190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080"/>
              <a:t>テキストテキスト</a:t>
            </a:r>
            <a:endParaRPr sz="1080"/>
          </a:p>
        </p:txBody>
      </p:sp>
      <p:sp>
        <p:nvSpPr>
          <p:cNvPr id="145" name="Google Shape;145;p16"/>
          <p:cNvSpPr txBox="1">
            <a:spLocks noGrp="1"/>
          </p:cNvSpPr>
          <p:nvPr>
            <p:ph type="ctrTitle" idx="4294967295"/>
          </p:nvPr>
        </p:nvSpPr>
        <p:spPr>
          <a:xfrm>
            <a:off x="4403025" y="74580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a:t>○</a:t>
            </a:r>
            <a:endParaRPr sz="2080"/>
          </a:p>
        </p:txBody>
      </p:sp>
      <p:sp>
        <p:nvSpPr>
          <p:cNvPr id="146" name="Google Shape;146;p16"/>
          <p:cNvSpPr txBox="1">
            <a:spLocks noGrp="1"/>
          </p:cNvSpPr>
          <p:nvPr>
            <p:ph type="ctrTitle" idx="4294967295"/>
          </p:nvPr>
        </p:nvSpPr>
        <p:spPr>
          <a:xfrm>
            <a:off x="4772025" y="74580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b="1"/>
              <a:t>○</a:t>
            </a:r>
            <a:endParaRPr sz="2080" b="1"/>
          </a:p>
        </p:txBody>
      </p:sp>
      <p:sp>
        <p:nvSpPr>
          <p:cNvPr id="147" name="Google Shape;147;p16"/>
          <p:cNvSpPr txBox="1">
            <a:spLocks noGrp="1"/>
          </p:cNvSpPr>
          <p:nvPr>
            <p:ph type="ctrTitle" idx="4294967295"/>
          </p:nvPr>
        </p:nvSpPr>
        <p:spPr>
          <a:xfrm>
            <a:off x="5141025" y="74580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a:t>×</a:t>
            </a:r>
            <a:endParaRPr sz="2080"/>
          </a:p>
        </p:txBody>
      </p:sp>
      <p:sp>
        <p:nvSpPr>
          <p:cNvPr id="148" name="Google Shape;148;p16"/>
          <p:cNvSpPr txBox="1">
            <a:spLocks noGrp="1"/>
          </p:cNvSpPr>
          <p:nvPr>
            <p:ph type="ctrTitle" idx="4294967295"/>
          </p:nvPr>
        </p:nvSpPr>
        <p:spPr>
          <a:xfrm>
            <a:off x="5553075" y="74627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b="1"/>
              <a:t>○</a:t>
            </a:r>
            <a:endParaRPr sz="2080" b="1"/>
          </a:p>
        </p:txBody>
      </p:sp>
      <p:sp>
        <p:nvSpPr>
          <p:cNvPr id="149" name="Google Shape;149;p16"/>
          <p:cNvSpPr txBox="1">
            <a:spLocks noGrp="1"/>
          </p:cNvSpPr>
          <p:nvPr>
            <p:ph type="ctrTitle" idx="4294967295"/>
          </p:nvPr>
        </p:nvSpPr>
        <p:spPr>
          <a:xfrm>
            <a:off x="5895750" y="74627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a:t>×</a:t>
            </a:r>
            <a:endParaRPr sz="2080"/>
          </a:p>
        </p:txBody>
      </p:sp>
      <p:sp>
        <p:nvSpPr>
          <p:cNvPr id="150" name="Google Shape;150;p16"/>
          <p:cNvSpPr txBox="1">
            <a:spLocks noGrp="1"/>
          </p:cNvSpPr>
          <p:nvPr>
            <p:ph type="ctrTitle" idx="4294967295"/>
          </p:nvPr>
        </p:nvSpPr>
        <p:spPr>
          <a:xfrm>
            <a:off x="6273113" y="74627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b="1"/>
              <a:t>○</a:t>
            </a:r>
            <a:endParaRPr sz="2080" b="1"/>
          </a:p>
        </p:txBody>
      </p:sp>
      <p:sp>
        <p:nvSpPr>
          <p:cNvPr id="151" name="Google Shape;151;p16"/>
          <p:cNvSpPr txBox="1">
            <a:spLocks noGrp="1"/>
          </p:cNvSpPr>
          <p:nvPr>
            <p:ph type="ctrTitle" idx="4294967295"/>
          </p:nvPr>
        </p:nvSpPr>
        <p:spPr>
          <a:xfrm>
            <a:off x="6650500" y="7462775"/>
            <a:ext cx="369000" cy="3213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080" b="1"/>
              <a:t>○</a:t>
            </a:r>
            <a:endParaRPr sz="2080" b="1"/>
          </a:p>
        </p:txBody>
      </p:sp>
      <p:pic>
        <p:nvPicPr>
          <p:cNvPr id="152" name="Google Shape;152;p16"/>
          <p:cNvPicPr preferRelativeResize="0"/>
          <p:nvPr/>
        </p:nvPicPr>
        <p:blipFill>
          <a:blip r:embed="rId5">
            <a:alphaModFix/>
          </a:blip>
          <a:stretch>
            <a:fillRect/>
          </a:stretch>
        </p:blipFill>
        <p:spPr>
          <a:xfrm>
            <a:off x="3808675" y="601828"/>
            <a:ext cx="3751325" cy="188233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157" name="Google Shape;157;p17"/>
          <p:cNvSpPr txBox="1">
            <a:spLocks noGrp="1"/>
          </p:cNvSpPr>
          <p:nvPr>
            <p:ph type="ctrTitle" idx="4294967295"/>
          </p:nvPr>
        </p:nvSpPr>
        <p:spPr>
          <a:xfrm>
            <a:off x="1635450" y="881075"/>
            <a:ext cx="4289100" cy="10206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680" b="1"/>
              <a:t>テキストテキストテキスト</a:t>
            </a:r>
            <a:endParaRPr sz="2680" b="1"/>
          </a:p>
          <a:p>
            <a:pPr marL="0" lvl="0" indent="0" algn="ctr" rtl="0">
              <a:lnSpc>
                <a:spcPct val="115000"/>
              </a:lnSpc>
              <a:spcBef>
                <a:spcPts val="0"/>
              </a:spcBef>
              <a:spcAft>
                <a:spcPts val="0"/>
              </a:spcAft>
              <a:buSzPts val="990"/>
              <a:buNone/>
            </a:pPr>
            <a:r>
              <a:rPr lang="ja" sz="2680" b="1"/>
              <a:t>テキストテキストテキスト</a:t>
            </a:r>
            <a:endParaRPr sz="2680" b="1"/>
          </a:p>
        </p:txBody>
      </p:sp>
      <p:sp>
        <p:nvSpPr>
          <p:cNvPr id="158" name="Google Shape;158;p17"/>
          <p:cNvSpPr txBox="1">
            <a:spLocks noGrp="1"/>
          </p:cNvSpPr>
          <p:nvPr>
            <p:ph type="ctrTitle" idx="4294967295"/>
          </p:nvPr>
        </p:nvSpPr>
        <p:spPr>
          <a:xfrm>
            <a:off x="1635450" y="395300"/>
            <a:ext cx="43518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280"/>
              <a:t>テキストテキストテキストテキストテキストテキスト</a:t>
            </a:r>
            <a:endParaRPr sz="1280"/>
          </a:p>
        </p:txBody>
      </p:sp>
      <p:sp>
        <p:nvSpPr>
          <p:cNvPr id="159" name="Google Shape;159;p17"/>
          <p:cNvSpPr/>
          <p:nvPr/>
        </p:nvSpPr>
        <p:spPr>
          <a:xfrm>
            <a:off x="1766100" y="2066925"/>
            <a:ext cx="4027800" cy="1238400"/>
          </a:xfrm>
          <a:prstGeom prst="roundRect">
            <a:avLst>
              <a:gd name="adj" fmla="val 16667"/>
            </a:avLst>
          </a:prstGeom>
          <a:solidFill>
            <a:schemeClr val="lt1"/>
          </a:solidFill>
          <a:ln w="9525" cap="flat" cmpd="sng">
            <a:solidFill>
              <a:srgbClr val="CCCC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highlight>
                <a:schemeClr val="lt1"/>
              </a:highlight>
            </a:endParaRPr>
          </a:p>
        </p:txBody>
      </p:sp>
      <p:sp>
        <p:nvSpPr>
          <p:cNvPr id="160" name="Google Shape;160;p17"/>
          <p:cNvSpPr txBox="1">
            <a:spLocks noGrp="1"/>
          </p:cNvSpPr>
          <p:nvPr>
            <p:ph type="ctrTitle" idx="4294967295"/>
          </p:nvPr>
        </p:nvSpPr>
        <p:spPr>
          <a:xfrm>
            <a:off x="1887900" y="2211175"/>
            <a:ext cx="3784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a:t>
            </a:r>
            <a:endParaRPr sz="1180"/>
          </a:p>
        </p:txBody>
      </p:sp>
      <p:sp>
        <p:nvSpPr>
          <p:cNvPr id="161" name="Google Shape;161;p17"/>
          <p:cNvSpPr txBox="1">
            <a:spLocks noGrp="1"/>
          </p:cNvSpPr>
          <p:nvPr>
            <p:ph type="ctrTitle" idx="4294967295"/>
          </p:nvPr>
        </p:nvSpPr>
        <p:spPr>
          <a:xfrm>
            <a:off x="1871250" y="2531838"/>
            <a:ext cx="3784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a:t>
            </a:r>
            <a:endParaRPr sz="1180"/>
          </a:p>
        </p:txBody>
      </p:sp>
      <p:sp>
        <p:nvSpPr>
          <p:cNvPr id="162" name="Google Shape;162;p17"/>
          <p:cNvSpPr txBox="1">
            <a:spLocks noGrp="1"/>
          </p:cNvSpPr>
          <p:nvPr>
            <p:ph type="ctrTitle" idx="4294967295"/>
          </p:nvPr>
        </p:nvSpPr>
        <p:spPr>
          <a:xfrm>
            <a:off x="1887900" y="2875600"/>
            <a:ext cx="3784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180"/>
              <a:t>テキストテキストテキストテキストテキストテキスト</a:t>
            </a:r>
            <a:endParaRPr sz="1180"/>
          </a:p>
        </p:txBody>
      </p:sp>
      <p:sp>
        <p:nvSpPr>
          <p:cNvPr id="163" name="Google Shape;163;p17"/>
          <p:cNvSpPr txBox="1">
            <a:spLocks noGrp="1"/>
          </p:cNvSpPr>
          <p:nvPr>
            <p:ph type="ctrTitle" idx="4294967295"/>
          </p:nvPr>
        </p:nvSpPr>
        <p:spPr>
          <a:xfrm>
            <a:off x="878250" y="4059175"/>
            <a:ext cx="42891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280" b="1"/>
              <a:t>テキストテキストテキストテキストテキストテキスト</a:t>
            </a:r>
            <a:endParaRPr sz="1280" b="1"/>
          </a:p>
        </p:txBody>
      </p:sp>
      <p:sp>
        <p:nvSpPr>
          <p:cNvPr id="164" name="Google Shape;164;p17"/>
          <p:cNvSpPr txBox="1">
            <a:spLocks noGrp="1"/>
          </p:cNvSpPr>
          <p:nvPr>
            <p:ph type="ctrTitle" idx="4294967295"/>
          </p:nvPr>
        </p:nvSpPr>
        <p:spPr>
          <a:xfrm>
            <a:off x="878250" y="4383100"/>
            <a:ext cx="5770200" cy="6081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165" name="Google Shape;165;p17"/>
          <p:cNvSpPr txBox="1">
            <a:spLocks noGrp="1"/>
          </p:cNvSpPr>
          <p:nvPr>
            <p:ph type="ctrTitle" idx="4294967295"/>
          </p:nvPr>
        </p:nvSpPr>
        <p:spPr>
          <a:xfrm>
            <a:off x="878250" y="5469025"/>
            <a:ext cx="5932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380" b="1"/>
              <a:t>テキストテキストテキストテキストテキストテキスト</a:t>
            </a:r>
            <a:endParaRPr sz="1380" b="1"/>
          </a:p>
        </p:txBody>
      </p:sp>
      <p:sp>
        <p:nvSpPr>
          <p:cNvPr id="166" name="Google Shape;166;p17"/>
          <p:cNvSpPr txBox="1">
            <a:spLocks noGrp="1"/>
          </p:cNvSpPr>
          <p:nvPr>
            <p:ph type="ctrTitle" idx="4294967295"/>
          </p:nvPr>
        </p:nvSpPr>
        <p:spPr>
          <a:xfrm>
            <a:off x="878250" y="6640600"/>
            <a:ext cx="5770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380" b="1"/>
              <a:t>テキストテキストテキストテキストテキストテキスト</a:t>
            </a:r>
            <a:endParaRPr sz="1380" b="1"/>
          </a:p>
        </p:txBody>
      </p:sp>
      <p:sp>
        <p:nvSpPr>
          <p:cNvPr id="167" name="Google Shape;167;p17"/>
          <p:cNvSpPr txBox="1">
            <a:spLocks noGrp="1"/>
          </p:cNvSpPr>
          <p:nvPr>
            <p:ph type="ctrTitle" idx="4294967295"/>
          </p:nvPr>
        </p:nvSpPr>
        <p:spPr>
          <a:xfrm>
            <a:off x="878250" y="7983775"/>
            <a:ext cx="5932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380" b="1"/>
              <a:t>テキストテキストテキストテキストテキストテキスト</a:t>
            </a:r>
            <a:endParaRPr sz="1380" b="1"/>
          </a:p>
        </p:txBody>
      </p:sp>
      <p:sp>
        <p:nvSpPr>
          <p:cNvPr id="168" name="Google Shape;168;p17"/>
          <p:cNvSpPr txBox="1">
            <a:spLocks noGrp="1"/>
          </p:cNvSpPr>
          <p:nvPr>
            <p:ph type="ctrTitle" idx="4294967295"/>
          </p:nvPr>
        </p:nvSpPr>
        <p:spPr>
          <a:xfrm>
            <a:off x="878250" y="9326950"/>
            <a:ext cx="5932200" cy="276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380" b="1"/>
              <a:t>テキストテキストテキストテキストテキストテキスト</a:t>
            </a:r>
            <a:endParaRPr sz="1380" b="1"/>
          </a:p>
        </p:txBody>
      </p:sp>
      <p:sp>
        <p:nvSpPr>
          <p:cNvPr id="169" name="Google Shape;169;p17"/>
          <p:cNvSpPr txBox="1">
            <a:spLocks noGrp="1"/>
          </p:cNvSpPr>
          <p:nvPr>
            <p:ph type="ctrTitle" idx="4294967295"/>
          </p:nvPr>
        </p:nvSpPr>
        <p:spPr>
          <a:xfrm>
            <a:off x="878250" y="5896373"/>
            <a:ext cx="5770200" cy="526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a:t>
            </a:r>
            <a:endParaRPr sz="1180"/>
          </a:p>
        </p:txBody>
      </p:sp>
      <p:sp>
        <p:nvSpPr>
          <p:cNvPr id="170" name="Google Shape;170;p17"/>
          <p:cNvSpPr txBox="1">
            <a:spLocks noGrp="1"/>
          </p:cNvSpPr>
          <p:nvPr>
            <p:ph type="ctrTitle" idx="4294967295"/>
          </p:nvPr>
        </p:nvSpPr>
        <p:spPr>
          <a:xfrm>
            <a:off x="878250" y="7053661"/>
            <a:ext cx="5770200" cy="526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a:t>
            </a:r>
            <a:endParaRPr sz="1180"/>
          </a:p>
        </p:txBody>
      </p:sp>
      <p:sp>
        <p:nvSpPr>
          <p:cNvPr id="171" name="Google Shape;171;p17"/>
          <p:cNvSpPr txBox="1">
            <a:spLocks noGrp="1"/>
          </p:cNvSpPr>
          <p:nvPr>
            <p:ph type="ctrTitle" idx="4294967295"/>
          </p:nvPr>
        </p:nvSpPr>
        <p:spPr>
          <a:xfrm>
            <a:off x="878250" y="8406211"/>
            <a:ext cx="5770200" cy="526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a:t>
            </a:r>
            <a:endParaRPr sz="1180"/>
          </a:p>
        </p:txBody>
      </p:sp>
      <p:sp>
        <p:nvSpPr>
          <p:cNvPr id="172" name="Google Shape;172;p17"/>
          <p:cNvSpPr txBox="1">
            <a:spLocks noGrp="1"/>
          </p:cNvSpPr>
          <p:nvPr>
            <p:ph type="ctrTitle" idx="4294967295"/>
          </p:nvPr>
        </p:nvSpPr>
        <p:spPr>
          <a:xfrm>
            <a:off x="878250" y="9711136"/>
            <a:ext cx="5770200" cy="526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a:t>
            </a:r>
            <a:endParaRPr sz="118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p18"/>
          <p:cNvSpPr/>
          <p:nvPr/>
        </p:nvSpPr>
        <p:spPr>
          <a:xfrm>
            <a:off x="0" y="0"/>
            <a:ext cx="7569600" cy="2990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8"/>
          <p:cNvSpPr txBox="1">
            <a:spLocks noGrp="1"/>
          </p:cNvSpPr>
          <p:nvPr>
            <p:ph type="ctrTitle" idx="4294967295"/>
          </p:nvPr>
        </p:nvSpPr>
        <p:spPr>
          <a:xfrm>
            <a:off x="665400" y="3690950"/>
            <a:ext cx="6238800" cy="5157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2980" b="1"/>
              <a:t>テキストテキストテキストテキスト</a:t>
            </a:r>
            <a:endParaRPr sz="2980" b="1"/>
          </a:p>
        </p:txBody>
      </p:sp>
      <p:sp>
        <p:nvSpPr>
          <p:cNvPr id="179" name="Google Shape;179;p18"/>
          <p:cNvSpPr txBox="1">
            <a:spLocks noGrp="1"/>
          </p:cNvSpPr>
          <p:nvPr>
            <p:ph type="ctrTitle" idx="4294967295"/>
          </p:nvPr>
        </p:nvSpPr>
        <p:spPr>
          <a:xfrm>
            <a:off x="1263975" y="3262325"/>
            <a:ext cx="50415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580"/>
              <a:t>テキストテキストテキストテキストテキストテキスト</a:t>
            </a:r>
            <a:endParaRPr sz="1580"/>
          </a:p>
        </p:txBody>
      </p:sp>
      <p:sp>
        <p:nvSpPr>
          <p:cNvPr id="180" name="Google Shape;180;p18"/>
          <p:cNvSpPr txBox="1">
            <a:spLocks noGrp="1"/>
          </p:cNvSpPr>
          <p:nvPr>
            <p:ph type="ctrTitle" idx="4294967295"/>
          </p:nvPr>
        </p:nvSpPr>
        <p:spPr>
          <a:xfrm>
            <a:off x="665400" y="4729175"/>
            <a:ext cx="2774700" cy="36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580" b="1">
                <a:solidFill>
                  <a:schemeClr val="lt1"/>
                </a:solidFill>
              </a:rPr>
              <a:t>テキストテキストテキスト</a:t>
            </a:r>
            <a:endParaRPr sz="1580" b="1">
              <a:solidFill>
                <a:schemeClr val="lt1"/>
              </a:solidFill>
            </a:endParaRPr>
          </a:p>
        </p:txBody>
      </p:sp>
      <p:sp>
        <p:nvSpPr>
          <p:cNvPr id="181" name="Google Shape;181;p18"/>
          <p:cNvSpPr txBox="1">
            <a:spLocks noGrp="1"/>
          </p:cNvSpPr>
          <p:nvPr>
            <p:ph type="ctrTitle" idx="4294967295"/>
          </p:nvPr>
        </p:nvSpPr>
        <p:spPr>
          <a:xfrm>
            <a:off x="4129500" y="4729175"/>
            <a:ext cx="2774700" cy="36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580" b="1">
                <a:solidFill>
                  <a:schemeClr val="lt1"/>
                </a:solidFill>
              </a:rPr>
              <a:t>テキストテキストテキスト</a:t>
            </a:r>
            <a:endParaRPr sz="1580" b="1">
              <a:solidFill>
                <a:schemeClr val="lt1"/>
              </a:solidFill>
            </a:endParaRPr>
          </a:p>
        </p:txBody>
      </p:sp>
      <p:sp>
        <p:nvSpPr>
          <p:cNvPr id="182" name="Google Shape;182;p18"/>
          <p:cNvSpPr txBox="1">
            <a:spLocks noGrp="1"/>
          </p:cNvSpPr>
          <p:nvPr>
            <p:ph type="ctrTitle" idx="4294967295"/>
          </p:nvPr>
        </p:nvSpPr>
        <p:spPr>
          <a:xfrm>
            <a:off x="665400" y="6691325"/>
            <a:ext cx="2774700" cy="36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580" b="1">
                <a:solidFill>
                  <a:schemeClr val="lt1"/>
                </a:solidFill>
              </a:rPr>
              <a:t>テキストテキストテキスト</a:t>
            </a:r>
            <a:endParaRPr sz="1580" b="1">
              <a:solidFill>
                <a:schemeClr val="lt1"/>
              </a:solidFill>
            </a:endParaRPr>
          </a:p>
        </p:txBody>
      </p:sp>
      <p:sp>
        <p:nvSpPr>
          <p:cNvPr id="183" name="Google Shape;183;p18"/>
          <p:cNvSpPr txBox="1">
            <a:spLocks noGrp="1"/>
          </p:cNvSpPr>
          <p:nvPr>
            <p:ph type="ctrTitle" idx="4294967295"/>
          </p:nvPr>
        </p:nvSpPr>
        <p:spPr>
          <a:xfrm>
            <a:off x="4129500" y="6691325"/>
            <a:ext cx="2774700" cy="36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580" b="1">
                <a:solidFill>
                  <a:schemeClr val="lt1"/>
                </a:solidFill>
              </a:rPr>
              <a:t>テキストテキストテキスト</a:t>
            </a:r>
            <a:endParaRPr sz="1580" b="1">
              <a:solidFill>
                <a:schemeClr val="lt1"/>
              </a:solidFill>
            </a:endParaRPr>
          </a:p>
        </p:txBody>
      </p:sp>
      <p:sp>
        <p:nvSpPr>
          <p:cNvPr id="184" name="Google Shape;184;p18"/>
          <p:cNvSpPr txBox="1">
            <a:spLocks noGrp="1"/>
          </p:cNvSpPr>
          <p:nvPr>
            <p:ph type="ctrTitle" idx="4294967295"/>
          </p:nvPr>
        </p:nvSpPr>
        <p:spPr>
          <a:xfrm>
            <a:off x="500100" y="5097275"/>
            <a:ext cx="3105300" cy="1284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185" name="Google Shape;185;p18"/>
          <p:cNvSpPr txBox="1">
            <a:spLocks noGrp="1"/>
          </p:cNvSpPr>
          <p:nvPr>
            <p:ph type="ctrTitle" idx="4294967295"/>
          </p:nvPr>
        </p:nvSpPr>
        <p:spPr>
          <a:xfrm>
            <a:off x="3964200" y="5097275"/>
            <a:ext cx="3105300" cy="1284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186" name="Google Shape;186;p18"/>
          <p:cNvSpPr txBox="1">
            <a:spLocks noGrp="1"/>
          </p:cNvSpPr>
          <p:nvPr>
            <p:ph type="ctrTitle" idx="4294967295"/>
          </p:nvPr>
        </p:nvSpPr>
        <p:spPr>
          <a:xfrm>
            <a:off x="500100" y="7059425"/>
            <a:ext cx="3105300" cy="1284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187" name="Google Shape;187;p18"/>
          <p:cNvSpPr txBox="1">
            <a:spLocks noGrp="1"/>
          </p:cNvSpPr>
          <p:nvPr>
            <p:ph type="ctrTitle" idx="4294967295"/>
          </p:nvPr>
        </p:nvSpPr>
        <p:spPr>
          <a:xfrm>
            <a:off x="3964200" y="7059425"/>
            <a:ext cx="3105300" cy="12846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188" name="Google Shape;188;p18"/>
          <p:cNvSpPr txBox="1">
            <a:spLocks noGrp="1"/>
          </p:cNvSpPr>
          <p:nvPr>
            <p:ph type="ctrTitle" idx="4294967295"/>
          </p:nvPr>
        </p:nvSpPr>
        <p:spPr>
          <a:xfrm>
            <a:off x="322500" y="9101150"/>
            <a:ext cx="1696800" cy="36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480" b="1">
                <a:solidFill>
                  <a:schemeClr val="lt1"/>
                </a:solidFill>
              </a:rPr>
              <a:t>テキストテキスト</a:t>
            </a:r>
            <a:endParaRPr sz="1480" b="1">
              <a:solidFill>
                <a:schemeClr val="lt1"/>
              </a:solidFill>
            </a:endParaRPr>
          </a:p>
        </p:txBody>
      </p:sp>
      <p:sp>
        <p:nvSpPr>
          <p:cNvPr id="189" name="Google Shape;189;p18"/>
          <p:cNvSpPr txBox="1">
            <a:spLocks noGrp="1"/>
          </p:cNvSpPr>
          <p:nvPr>
            <p:ph type="ctrTitle" idx="4294967295"/>
          </p:nvPr>
        </p:nvSpPr>
        <p:spPr>
          <a:xfrm>
            <a:off x="2609850" y="9101150"/>
            <a:ext cx="2524200" cy="368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2280" b="1">
                <a:solidFill>
                  <a:schemeClr val="lt1"/>
                </a:solidFill>
              </a:rPr>
              <a:t>テキストテキスト</a:t>
            </a:r>
            <a:endParaRPr sz="2280" b="1">
              <a:solidFill>
                <a:schemeClr val="lt1"/>
              </a:solidFill>
            </a:endParaRPr>
          </a:p>
        </p:txBody>
      </p:sp>
      <p:sp>
        <p:nvSpPr>
          <p:cNvPr id="190" name="Google Shape;190;p18"/>
          <p:cNvSpPr/>
          <p:nvPr/>
        </p:nvSpPr>
        <p:spPr>
          <a:xfrm>
            <a:off x="5286375" y="8624900"/>
            <a:ext cx="2009700" cy="153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8"/>
          <p:cNvSpPr txBox="1">
            <a:spLocks noGrp="1"/>
          </p:cNvSpPr>
          <p:nvPr>
            <p:ph type="ctrTitle" idx="4294967295"/>
          </p:nvPr>
        </p:nvSpPr>
        <p:spPr>
          <a:xfrm>
            <a:off x="238125" y="9810750"/>
            <a:ext cx="5041500" cy="695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192" name="Google Shape;192;p18"/>
          <p:cNvPicPr preferRelativeResize="0"/>
          <p:nvPr/>
        </p:nvPicPr>
        <p:blipFill>
          <a:blip r:embed="rId4">
            <a:alphaModFix/>
          </a:blip>
          <a:stretch>
            <a:fillRect/>
          </a:stretch>
        </p:blipFill>
        <p:spPr>
          <a:xfrm>
            <a:off x="0" y="0"/>
            <a:ext cx="7559999" cy="2990700"/>
          </a:xfrm>
          <a:prstGeom prst="rect">
            <a:avLst/>
          </a:prstGeom>
          <a:noFill/>
          <a:ln>
            <a:noFill/>
          </a:ln>
        </p:spPr>
      </p:pic>
      <p:pic>
        <p:nvPicPr>
          <p:cNvPr id="193" name="Google Shape;193;p18"/>
          <p:cNvPicPr preferRelativeResize="0"/>
          <p:nvPr/>
        </p:nvPicPr>
        <p:blipFill>
          <a:blip r:embed="rId4">
            <a:alphaModFix/>
          </a:blip>
          <a:stretch>
            <a:fillRect/>
          </a:stretch>
        </p:blipFill>
        <p:spPr>
          <a:xfrm>
            <a:off x="5279625" y="8871335"/>
            <a:ext cx="2009700" cy="10084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sp>
        <p:nvSpPr>
          <p:cNvPr id="198" name="Google Shape;198;p19"/>
          <p:cNvSpPr txBox="1">
            <a:spLocks noGrp="1"/>
          </p:cNvSpPr>
          <p:nvPr>
            <p:ph type="ctrTitle" idx="4294967295"/>
          </p:nvPr>
        </p:nvSpPr>
        <p:spPr>
          <a:xfrm>
            <a:off x="660600" y="3152775"/>
            <a:ext cx="6238800" cy="12573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180" b="1">
                <a:solidFill>
                  <a:srgbClr val="FF7A00"/>
                </a:solidFill>
              </a:rPr>
              <a:t>テキストテキストテキストテキストテキスト</a:t>
            </a:r>
            <a:endParaRPr sz="4180" b="1">
              <a:solidFill>
                <a:srgbClr val="FF7A00"/>
              </a:solidFill>
            </a:endParaRPr>
          </a:p>
        </p:txBody>
      </p:sp>
      <p:sp>
        <p:nvSpPr>
          <p:cNvPr id="199" name="Google Shape;199;p19"/>
          <p:cNvSpPr txBox="1">
            <a:spLocks noGrp="1"/>
          </p:cNvSpPr>
          <p:nvPr>
            <p:ph type="ctrTitle" idx="4294967295"/>
          </p:nvPr>
        </p:nvSpPr>
        <p:spPr>
          <a:xfrm>
            <a:off x="1254450" y="2633675"/>
            <a:ext cx="5051100" cy="320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テキストテキストテキストテキストテキスト</a:t>
            </a:r>
            <a:endParaRPr sz="1879"/>
          </a:p>
        </p:txBody>
      </p:sp>
      <p:sp>
        <p:nvSpPr>
          <p:cNvPr id="200" name="Google Shape;200;p19"/>
          <p:cNvSpPr txBox="1">
            <a:spLocks noGrp="1"/>
          </p:cNvSpPr>
          <p:nvPr>
            <p:ph type="ctrTitle" idx="4294967295"/>
          </p:nvPr>
        </p:nvSpPr>
        <p:spPr>
          <a:xfrm>
            <a:off x="806775" y="4891125"/>
            <a:ext cx="1812600" cy="5025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a:t>テキストテキストテキストテキスト</a:t>
            </a:r>
            <a:endParaRPr sz="1480"/>
          </a:p>
        </p:txBody>
      </p:sp>
      <p:sp>
        <p:nvSpPr>
          <p:cNvPr id="201" name="Google Shape;201;p19"/>
          <p:cNvSpPr txBox="1">
            <a:spLocks noGrp="1"/>
          </p:cNvSpPr>
          <p:nvPr>
            <p:ph type="ctrTitle" idx="4294967295"/>
          </p:nvPr>
        </p:nvSpPr>
        <p:spPr>
          <a:xfrm>
            <a:off x="2873700" y="4891125"/>
            <a:ext cx="1812600" cy="5025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a:t>テキストテキストテキストテキスト</a:t>
            </a:r>
            <a:endParaRPr sz="1480"/>
          </a:p>
        </p:txBody>
      </p:sp>
      <p:sp>
        <p:nvSpPr>
          <p:cNvPr id="202" name="Google Shape;202;p19"/>
          <p:cNvSpPr txBox="1">
            <a:spLocks noGrp="1"/>
          </p:cNvSpPr>
          <p:nvPr>
            <p:ph type="ctrTitle" idx="4294967295"/>
          </p:nvPr>
        </p:nvSpPr>
        <p:spPr>
          <a:xfrm>
            <a:off x="4940625" y="4891125"/>
            <a:ext cx="1812600" cy="5025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a:t>テキストテキストテキストテキスト</a:t>
            </a:r>
            <a:endParaRPr sz="1480"/>
          </a:p>
        </p:txBody>
      </p:sp>
      <p:sp>
        <p:nvSpPr>
          <p:cNvPr id="203" name="Google Shape;203;p19"/>
          <p:cNvSpPr txBox="1">
            <a:spLocks noGrp="1"/>
          </p:cNvSpPr>
          <p:nvPr>
            <p:ph type="ctrTitle" idx="4294967295"/>
          </p:nvPr>
        </p:nvSpPr>
        <p:spPr>
          <a:xfrm>
            <a:off x="914400" y="5874675"/>
            <a:ext cx="2552700" cy="2799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b="1">
                <a:solidFill>
                  <a:schemeClr val="lt1"/>
                </a:solidFill>
              </a:rPr>
              <a:t>テキストテキスト</a:t>
            </a:r>
            <a:endParaRPr sz="1480" b="1">
              <a:solidFill>
                <a:schemeClr val="lt1"/>
              </a:solidFill>
            </a:endParaRPr>
          </a:p>
        </p:txBody>
      </p:sp>
      <p:sp>
        <p:nvSpPr>
          <p:cNvPr id="204" name="Google Shape;204;p19"/>
          <p:cNvSpPr txBox="1">
            <a:spLocks noGrp="1"/>
          </p:cNvSpPr>
          <p:nvPr>
            <p:ph type="ctrTitle" idx="4294967295"/>
          </p:nvPr>
        </p:nvSpPr>
        <p:spPr>
          <a:xfrm>
            <a:off x="4038600" y="5874675"/>
            <a:ext cx="2552700" cy="2799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b="1">
                <a:solidFill>
                  <a:schemeClr val="lt1"/>
                </a:solidFill>
              </a:rPr>
              <a:t>テキストテキスト</a:t>
            </a:r>
            <a:endParaRPr sz="1480" b="1">
              <a:solidFill>
                <a:schemeClr val="lt1"/>
              </a:solidFill>
            </a:endParaRPr>
          </a:p>
        </p:txBody>
      </p:sp>
      <p:sp>
        <p:nvSpPr>
          <p:cNvPr id="205" name="Google Shape;205;p19"/>
          <p:cNvSpPr txBox="1">
            <a:spLocks noGrp="1"/>
          </p:cNvSpPr>
          <p:nvPr>
            <p:ph type="ctrTitle" idx="4294967295"/>
          </p:nvPr>
        </p:nvSpPr>
        <p:spPr>
          <a:xfrm>
            <a:off x="914400" y="7103400"/>
            <a:ext cx="2552700" cy="2799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b="1">
                <a:solidFill>
                  <a:schemeClr val="lt1"/>
                </a:solidFill>
              </a:rPr>
              <a:t>テキストテキスト</a:t>
            </a:r>
            <a:endParaRPr sz="1480" b="1">
              <a:solidFill>
                <a:schemeClr val="lt1"/>
              </a:solidFill>
            </a:endParaRPr>
          </a:p>
        </p:txBody>
      </p:sp>
      <p:sp>
        <p:nvSpPr>
          <p:cNvPr id="206" name="Google Shape;206;p19"/>
          <p:cNvSpPr txBox="1">
            <a:spLocks noGrp="1"/>
          </p:cNvSpPr>
          <p:nvPr>
            <p:ph type="ctrTitle" idx="4294967295"/>
          </p:nvPr>
        </p:nvSpPr>
        <p:spPr>
          <a:xfrm>
            <a:off x="4038600" y="7103400"/>
            <a:ext cx="2552700" cy="2799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b="1">
                <a:solidFill>
                  <a:schemeClr val="lt1"/>
                </a:solidFill>
              </a:rPr>
              <a:t>テキストテキスト</a:t>
            </a:r>
            <a:endParaRPr sz="1480" b="1">
              <a:solidFill>
                <a:schemeClr val="lt1"/>
              </a:solidFill>
            </a:endParaRPr>
          </a:p>
        </p:txBody>
      </p:sp>
      <p:sp>
        <p:nvSpPr>
          <p:cNvPr id="207" name="Google Shape;207;p19"/>
          <p:cNvSpPr txBox="1">
            <a:spLocks noGrp="1"/>
          </p:cNvSpPr>
          <p:nvPr>
            <p:ph type="ctrTitle" idx="4294967295"/>
          </p:nvPr>
        </p:nvSpPr>
        <p:spPr>
          <a:xfrm>
            <a:off x="1381125" y="8913150"/>
            <a:ext cx="1752600" cy="279900"/>
          </a:xfrm>
          <a:prstGeom prst="rect">
            <a:avLst/>
          </a:prstGeom>
        </p:spPr>
        <p:txBody>
          <a:bodyPr spcFirstLastPara="1" wrap="square" lIns="91425" tIns="91425" rIns="91425" bIns="91425" anchor="ctr" anchorCtr="0">
            <a:noAutofit/>
          </a:bodyPr>
          <a:lstStyle/>
          <a:p>
            <a:pPr marL="0" lvl="0" indent="0" algn="ctr" rtl="0">
              <a:lnSpc>
                <a:spcPct val="115000"/>
              </a:lnSpc>
              <a:spcBef>
                <a:spcPts val="0"/>
              </a:spcBef>
              <a:spcAft>
                <a:spcPts val="0"/>
              </a:spcAft>
              <a:buSzPts val="990"/>
              <a:buNone/>
            </a:pPr>
            <a:r>
              <a:rPr lang="ja" sz="1480" b="1">
                <a:solidFill>
                  <a:schemeClr val="dk2"/>
                </a:solidFill>
              </a:rPr>
              <a:t>テキストテキスト</a:t>
            </a:r>
            <a:endParaRPr sz="1480" b="1">
              <a:solidFill>
                <a:schemeClr val="dk2"/>
              </a:solidFill>
            </a:endParaRPr>
          </a:p>
        </p:txBody>
      </p:sp>
      <p:sp>
        <p:nvSpPr>
          <p:cNvPr id="208" name="Google Shape;208;p19"/>
          <p:cNvSpPr txBox="1">
            <a:spLocks noGrp="1"/>
          </p:cNvSpPr>
          <p:nvPr>
            <p:ph type="ctrTitle" idx="4294967295"/>
          </p:nvPr>
        </p:nvSpPr>
        <p:spPr>
          <a:xfrm>
            <a:off x="3181350" y="8913150"/>
            <a:ext cx="3010200" cy="2799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2780" b="1">
                <a:solidFill>
                  <a:srgbClr val="FF7A00"/>
                </a:solidFill>
              </a:rPr>
              <a:t>テキストテキスト</a:t>
            </a:r>
            <a:endParaRPr sz="2780" b="1">
              <a:solidFill>
                <a:srgbClr val="FF7A00"/>
              </a:solidFill>
            </a:endParaRPr>
          </a:p>
        </p:txBody>
      </p:sp>
      <p:sp>
        <p:nvSpPr>
          <p:cNvPr id="209" name="Google Shape;209;p19"/>
          <p:cNvSpPr txBox="1">
            <a:spLocks noGrp="1"/>
          </p:cNvSpPr>
          <p:nvPr>
            <p:ph type="ctrTitle" idx="4294967295"/>
          </p:nvPr>
        </p:nvSpPr>
        <p:spPr>
          <a:xfrm>
            <a:off x="1381125" y="9521550"/>
            <a:ext cx="5051100" cy="5655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280"/>
              <a:t>テキストテキストテキストテキストテキストテキストテキストテキストテキストテキストテキストテキストテキストテキスト</a:t>
            </a:r>
            <a:endParaRPr sz="1280"/>
          </a:p>
        </p:txBody>
      </p:sp>
      <p:sp>
        <p:nvSpPr>
          <p:cNvPr id="210" name="Google Shape;210;p19"/>
          <p:cNvSpPr txBox="1">
            <a:spLocks noGrp="1"/>
          </p:cNvSpPr>
          <p:nvPr>
            <p:ph type="ctrTitle" idx="4294967295"/>
          </p:nvPr>
        </p:nvSpPr>
        <p:spPr>
          <a:xfrm>
            <a:off x="789150" y="6202175"/>
            <a:ext cx="2803200" cy="764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a:t>
            </a:r>
            <a:endParaRPr sz="1180"/>
          </a:p>
        </p:txBody>
      </p:sp>
      <p:sp>
        <p:nvSpPr>
          <p:cNvPr id="211" name="Google Shape;211;p19"/>
          <p:cNvSpPr txBox="1">
            <a:spLocks noGrp="1"/>
          </p:cNvSpPr>
          <p:nvPr>
            <p:ph type="ctrTitle" idx="4294967295"/>
          </p:nvPr>
        </p:nvSpPr>
        <p:spPr>
          <a:xfrm>
            <a:off x="3913350" y="6202163"/>
            <a:ext cx="2803200" cy="764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a:t>
            </a:r>
            <a:endParaRPr sz="1180"/>
          </a:p>
        </p:txBody>
      </p:sp>
      <p:sp>
        <p:nvSpPr>
          <p:cNvPr id="212" name="Google Shape;212;p19"/>
          <p:cNvSpPr txBox="1">
            <a:spLocks noGrp="1"/>
          </p:cNvSpPr>
          <p:nvPr>
            <p:ph type="ctrTitle" idx="4294967295"/>
          </p:nvPr>
        </p:nvSpPr>
        <p:spPr>
          <a:xfrm>
            <a:off x="789150" y="7455850"/>
            <a:ext cx="2803200" cy="764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a:t>
            </a:r>
            <a:endParaRPr sz="1180"/>
          </a:p>
        </p:txBody>
      </p:sp>
      <p:sp>
        <p:nvSpPr>
          <p:cNvPr id="213" name="Google Shape;213;p19"/>
          <p:cNvSpPr txBox="1">
            <a:spLocks noGrp="1"/>
          </p:cNvSpPr>
          <p:nvPr>
            <p:ph type="ctrTitle" idx="4294967295"/>
          </p:nvPr>
        </p:nvSpPr>
        <p:spPr>
          <a:xfrm>
            <a:off x="3950025" y="7455863"/>
            <a:ext cx="2803200" cy="764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a:t>
            </a:r>
            <a:endParaRPr sz="118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0"/>
          <p:cNvSpPr txBox="1">
            <a:spLocks noGrp="1"/>
          </p:cNvSpPr>
          <p:nvPr>
            <p:ph type="ctrTitle"/>
          </p:nvPr>
        </p:nvSpPr>
        <p:spPr>
          <a:xfrm>
            <a:off x="257712" y="1547778"/>
            <a:ext cx="7044600" cy="42669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Clr>
                <a:schemeClr val="dk1"/>
              </a:buClr>
              <a:buSzPts val="1100"/>
              <a:buFont typeface="Arial"/>
              <a:buNone/>
            </a:pPr>
            <a:r>
              <a:rPr lang="ja"/>
              <a:t>チラシフォーマット</a:t>
            </a:r>
            <a:endParaRPr/>
          </a:p>
          <a:p>
            <a:pPr marL="0" lvl="0" indent="0" algn="ctr" rtl="0">
              <a:spcBef>
                <a:spcPts val="0"/>
              </a:spcBef>
              <a:spcAft>
                <a:spcPts val="0"/>
              </a:spcAft>
              <a:buNone/>
            </a:pPr>
            <a:r>
              <a:rPr lang="ja"/>
              <a:t>毎月：12種類</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2"/>
        <p:cNvGrpSpPr/>
        <p:nvPr/>
      </p:nvGrpSpPr>
      <p:grpSpPr>
        <a:xfrm>
          <a:off x="0" y="0"/>
          <a:ext cx="0" cy="0"/>
          <a:chOff x="0" y="0"/>
          <a:chExt cx="0" cy="0"/>
        </a:xfrm>
      </p:grpSpPr>
      <p:sp>
        <p:nvSpPr>
          <p:cNvPr id="223" name="Google Shape;223;p21"/>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224" name="Google Shape;224;p21"/>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Clr>
                <a:schemeClr val="dk1"/>
              </a:buClr>
              <a:buSzPts val="990"/>
              <a:buFont typeface="Arial"/>
              <a:buNone/>
            </a:pPr>
            <a:r>
              <a:rPr lang="ja" sz="1879"/>
              <a:t>テキストテキストテキストテキスト</a:t>
            </a:r>
            <a:endParaRPr sz="1879"/>
          </a:p>
        </p:txBody>
      </p:sp>
      <p:sp>
        <p:nvSpPr>
          <p:cNvPr id="225" name="Google Shape;225;p21"/>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26" name="Google Shape;226;p21"/>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27" name="Google Shape;227;p21"/>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28" name="Google Shape;228;p21"/>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29" name="Google Shape;229;p21"/>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30" name="Google Shape;230;p21"/>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31" name="Google Shape;231;p21"/>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32" name="Google Shape;232;p21"/>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33" name="Google Shape;233;p21"/>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34" name="Google Shape;234;p21"/>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35" name="Google Shape;235;p21"/>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36" name="Google Shape;236;p21"/>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37" name="Google Shape;237;p21"/>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1"/>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1"/>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40" name="Google Shape;240;p21"/>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241" name="Google Shape;241;p21"/>
          <p:cNvPicPr preferRelativeResize="0"/>
          <p:nvPr/>
        </p:nvPicPr>
        <p:blipFill>
          <a:blip r:embed="rId4">
            <a:alphaModFix/>
          </a:blip>
          <a:stretch>
            <a:fillRect/>
          </a:stretch>
        </p:blipFill>
        <p:spPr>
          <a:xfrm>
            <a:off x="3508400" y="8352975"/>
            <a:ext cx="1801500" cy="1076925"/>
          </a:xfrm>
          <a:prstGeom prst="rect">
            <a:avLst/>
          </a:prstGeom>
          <a:noFill/>
          <a:ln>
            <a:noFill/>
          </a:ln>
        </p:spPr>
      </p:pic>
      <p:pic>
        <p:nvPicPr>
          <p:cNvPr id="242" name="Google Shape;242;p21"/>
          <p:cNvPicPr preferRelativeResize="0"/>
          <p:nvPr/>
        </p:nvPicPr>
        <p:blipFill>
          <a:blip r:embed="rId4">
            <a:alphaModFix/>
          </a:blip>
          <a:stretch>
            <a:fillRect/>
          </a:stretch>
        </p:blipFill>
        <p:spPr>
          <a:xfrm>
            <a:off x="5383900" y="8329400"/>
            <a:ext cx="1801500" cy="1076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6"/>
        <p:cNvGrpSpPr/>
        <p:nvPr/>
      </p:nvGrpSpPr>
      <p:grpSpPr>
        <a:xfrm>
          <a:off x="0" y="0"/>
          <a:ext cx="0" cy="0"/>
          <a:chOff x="0" y="0"/>
          <a:chExt cx="0" cy="0"/>
        </a:xfrm>
      </p:grpSpPr>
      <p:sp>
        <p:nvSpPr>
          <p:cNvPr id="247" name="Google Shape;247;p22"/>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248" name="Google Shape;248;p22"/>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249" name="Google Shape;249;p22"/>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50" name="Google Shape;250;p22"/>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51" name="Google Shape;251;p22"/>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52" name="Google Shape;252;p22"/>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53" name="Google Shape;253;p22"/>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54" name="Google Shape;254;p22"/>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55" name="Google Shape;255;p22"/>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56" name="Google Shape;256;p22"/>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57" name="Google Shape;257;p22"/>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58" name="Google Shape;258;p22"/>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59" name="Google Shape;259;p22"/>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60" name="Google Shape;260;p22"/>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61" name="Google Shape;261;p22"/>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2"/>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2"/>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64" name="Google Shape;264;p22"/>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265" name="Google Shape;265;p22"/>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266" name="Google Shape;266;p22"/>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0"/>
        <p:cNvGrpSpPr/>
        <p:nvPr/>
      </p:nvGrpSpPr>
      <p:grpSpPr>
        <a:xfrm>
          <a:off x="0" y="0"/>
          <a:ext cx="0" cy="0"/>
          <a:chOff x="0" y="0"/>
          <a:chExt cx="0" cy="0"/>
        </a:xfrm>
      </p:grpSpPr>
      <p:sp>
        <p:nvSpPr>
          <p:cNvPr id="271" name="Google Shape;271;p23"/>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272" name="Google Shape;272;p23"/>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273" name="Google Shape;273;p23"/>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74" name="Google Shape;274;p23"/>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75" name="Google Shape;275;p23"/>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76" name="Google Shape;276;p23"/>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77" name="Google Shape;277;p23"/>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78" name="Google Shape;278;p23"/>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79" name="Google Shape;279;p23"/>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80" name="Google Shape;280;p23"/>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81" name="Google Shape;281;p23"/>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82" name="Google Shape;282;p23"/>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83" name="Google Shape;283;p23"/>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84" name="Google Shape;284;p23"/>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85" name="Google Shape;285;p23"/>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3"/>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3"/>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88" name="Google Shape;288;p23"/>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289" name="Google Shape;289;p23"/>
          <p:cNvPicPr preferRelativeResize="0"/>
          <p:nvPr/>
        </p:nvPicPr>
        <p:blipFill>
          <a:blip r:embed="rId4">
            <a:alphaModFix/>
          </a:blip>
          <a:stretch>
            <a:fillRect/>
          </a:stretch>
        </p:blipFill>
        <p:spPr>
          <a:xfrm>
            <a:off x="3508400" y="8329388"/>
            <a:ext cx="1801500" cy="1076925"/>
          </a:xfrm>
          <a:prstGeom prst="rect">
            <a:avLst/>
          </a:prstGeom>
          <a:noFill/>
          <a:ln>
            <a:noFill/>
          </a:ln>
        </p:spPr>
      </p:pic>
      <p:pic>
        <p:nvPicPr>
          <p:cNvPr id="290" name="Google Shape;290;p23"/>
          <p:cNvPicPr preferRelativeResize="0"/>
          <p:nvPr/>
        </p:nvPicPr>
        <p:blipFill>
          <a:blip r:embed="rId4">
            <a:alphaModFix/>
          </a:blip>
          <a:stretch>
            <a:fillRect/>
          </a:stretch>
        </p:blipFill>
        <p:spPr>
          <a:xfrm>
            <a:off x="5383900" y="8329400"/>
            <a:ext cx="1801500" cy="1076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4"/>
        <p:cNvGrpSpPr/>
        <p:nvPr/>
      </p:nvGrpSpPr>
      <p:grpSpPr>
        <a:xfrm>
          <a:off x="0" y="0"/>
          <a:ext cx="0" cy="0"/>
          <a:chOff x="0" y="0"/>
          <a:chExt cx="0" cy="0"/>
        </a:xfrm>
      </p:grpSpPr>
      <p:sp>
        <p:nvSpPr>
          <p:cNvPr id="295" name="Google Shape;295;p24"/>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296" name="Google Shape;296;p24"/>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297" name="Google Shape;297;p24"/>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298" name="Google Shape;298;p24"/>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299" name="Google Shape;299;p24"/>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00" name="Google Shape;300;p24"/>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01" name="Google Shape;301;p24"/>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02" name="Google Shape;302;p24"/>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03" name="Google Shape;303;p24"/>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04" name="Google Shape;304;p24"/>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05" name="Google Shape;305;p24"/>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06" name="Google Shape;306;p24"/>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07" name="Google Shape;307;p24"/>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08" name="Google Shape;308;p24"/>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09" name="Google Shape;309;p24"/>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4"/>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4"/>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12" name="Google Shape;312;p24"/>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313" name="Google Shape;313;p24"/>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314" name="Google Shape;314;p24"/>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8"/>
        <p:cNvGrpSpPr/>
        <p:nvPr/>
      </p:nvGrpSpPr>
      <p:grpSpPr>
        <a:xfrm>
          <a:off x="0" y="0"/>
          <a:ext cx="0" cy="0"/>
          <a:chOff x="0" y="0"/>
          <a:chExt cx="0" cy="0"/>
        </a:xfrm>
      </p:grpSpPr>
      <p:sp>
        <p:nvSpPr>
          <p:cNvPr id="319" name="Google Shape;319;p25"/>
          <p:cNvSpPr txBox="1">
            <a:spLocks noGrp="1"/>
          </p:cNvSpPr>
          <p:nvPr>
            <p:ph type="ctrTitle" idx="4294967295"/>
          </p:nvPr>
        </p:nvSpPr>
        <p:spPr>
          <a:xfrm>
            <a:off x="10779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320" name="Google Shape;320;p25"/>
          <p:cNvSpPr txBox="1">
            <a:spLocks noGrp="1"/>
          </p:cNvSpPr>
          <p:nvPr>
            <p:ph type="ctrTitle" idx="4294967295"/>
          </p:nvPr>
        </p:nvSpPr>
        <p:spPr>
          <a:xfrm>
            <a:off x="14259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321" name="Google Shape;321;p25"/>
          <p:cNvSpPr txBox="1">
            <a:spLocks noGrp="1"/>
          </p:cNvSpPr>
          <p:nvPr>
            <p:ph type="ctrTitle" idx="4294967295"/>
          </p:nvPr>
        </p:nvSpPr>
        <p:spPr>
          <a:xfrm>
            <a:off x="5810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22" name="Google Shape;322;p25"/>
          <p:cNvSpPr txBox="1">
            <a:spLocks noGrp="1"/>
          </p:cNvSpPr>
          <p:nvPr>
            <p:ph type="ctrTitle" idx="4294967295"/>
          </p:nvPr>
        </p:nvSpPr>
        <p:spPr>
          <a:xfrm>
            <a:off x="5048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23" name="Google Shape;323;p25"/>
          <p:cNvSpPr txBox="1">
            <a:spLocks noGrp="1"/>
          </p:cNvSpPr>
          <p:nvPr>
            <p:ph type="ctrTitle" idx="4294967295"/>
          </p:nvPr>
        </p:nvSpPr>
        <p:spPr>
          <a:xfrm>
            <a:off x="40086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24" name="Google Shape;324;p25"/>
          <p:cNvSpPr txBox="1">
            <a:spLocks noGrp="1"/>
          </p:cNvSpPr>
          <p:nvPr>
            <p:ph type="ctrTitle" idx="4294967295"/>
          </p:nvPr>
        </p:nvSpPr>
        <p:spPr>
          <a:xfrm>
            <a:off x="39324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25" name="Google Shape;325;p25"/>
          <p:cNvSpPr txBox="1">
            <a:spLocks noGrp="1"/>
          </p:cNvSpPr>
          <p:nvPr>
            <p:ph type="ctrTitle" idx="4294967295"/>
          </p:nvPr>
        </p:nvSpPr>
        <p:spPr>
          <a:xfrm>
            <a:off x="5810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26" name="Google Shape;326;p25"/>
          <p:cNvSpPr txBox="1">
            <a:spLocks noGrp="1"/>
          </p:cNvSpPr>
          <p:nvPr>
            <p:ph type="ctrTitle" idx="4294967295"/>
          </p:nvPr>
        </p:nvSpPr>
        <p:spPr>
          <a:xfrm>
            <a:off x="5048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27" name="Google Shape;327;p25"/>
          <p:cNvSpPr txBox="1">
            <a:spLocks noGrp="1"/>
          </p:cNvSpPr>
          <p:nvPr>
            <p:ph type="ctrTitle" idx="4294967295"/>
          </p:nvPr>
        </p:nvSpPr>
        <p:spPr>
          <a:xfrm>
            <a:off x="39847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28" name="Google Shape;328;p25"/>
          <p:cNvSpPr txBox="1">
            <a:spLocks noGrp="1"/>
          </p:cNvSpPr>
          <p:nvPr>
            <p:ph type="ctrTitle" idx="4294967295"/>
          </p:nvPr>
        </p:nvSpPr>
        <p:spPr>
          <a:xfrm>
            <a:off x="39085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29" name="Google Shape;329;p25"/>
          <p:cNvSpPr txBox="1">
            <a:spLocks noGrp="1"/>
          </p:cNvSpPr>
          <p:nvPr>
            <p:ph type="ctrTitle" idx="4294967295"/>
          </p:nvPr>
        </p:nvSpPr>
        <p:spPr>
          <a:xfrm>
            <a:off x="5810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30" name="Google Shape;330;p25"/>
          <p:cNvSpPr txBox="1">
            <a:spLocks noGrp="1"/>
          </p:cNvSpPr>
          <p:nvPr>
            <p:ph type="ctrTitle" idx="4294967295"/>
          </p:nvPr>
        </p:nvSpPr>
        <p:spPr>
          <a:xfrm>
            <a:off x="5048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31" name="Google Shape;331;p25"/>
          <p:cNvSpPr txBox="1">
            <a:spLocks noGrp="1"/>
          </p:cNvSpPr>
          <p:nvPr>
            <p:ph type="ctrTitle" idx="4294967295"/>
          </p:nvPr>
        </p:nvSpPr>
        <p:spPr>
          <a:xfrm>
            <a:off x="39609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32" name="Google Shape;332;p25"/>
          <p:cNvSpPr txBox="1">
            <a:spLocks noGrp="1"/>
          </p:cNvSpPr>
          <p:nvPr>
            <p:ph type="ctrTitle" idx="4294967295"/>
          </p:nvPr>
        </p:nvSpPr>
        <p:spPr>
          <a:xfrm>
            <a:off x="38847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33" name="Google Shape;333;p25"/>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5"/>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5"/>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36" name="Google Shape;336;p25"/>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337" name="Google Shape;337;p25"/>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338" name="Google Shape;338;p25"/>
          <p:cNvPicPr preferRelativeResize="0"/>
          <p:nvPr/>
        </p:nvPicPr>
        <p:blipFill>
          <a:blip r:embed="rId4">
            <a:alphaModFix/>
          </a:blip>
          <a:stretch>
            <a:fillRect/>
          </a:stretch>
        </p:blipFill>
        <p:spPr>
          <a:xfrm>
            <a:off x="3508400" y="8329388"/>
            <a:ext cx="1801500" cy="10769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2"/>
        <p:cNvGrpSpPr/>
        <p:nvPr/>
      </p:nvGrpSpPr>
      <p:grpSpPr>
        <a:xfrm>
          <a:off x="0" y="0"/>
          <a:ext cx="0" cy="0"/>
          <a:chOff x="0" y="0"/>
          <a:chExt cx="0" cy="0"/>
        </a:xfrm>
      </p:grpSpPr>
      <p:sp>
        <p:nvSpPr>
          <p:cNvPr id="343" name="Google Shape;343;p26"/>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344" name="Google Shape;344;p26"/>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345" name="Google Shape;345;p26"/>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46" name="Google Shape;346;p26"/>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47" name="Google Shape;347;p26"/>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48" name="Google Shape;348;p26"/>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49" name="Google Shape;349;p26"/>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50" name="Google Shape;350;p26"/>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51" name="Google Shape;351;p26"/>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52" name="Google Shape;352;p26"/>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53" name="Google Shape;353;p26"/>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54" name="Google Shape;354;p26"/>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55" name="Google Shape;355;p26"/>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56" name="Google Shape;356;p26"/>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57" name="Google Shape;357;p26"/>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6"/>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6"/>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60" name="Google Shape;360;p26"/>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361" name="Google Shape;361;p26"/>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362" name="Google Shape;362;p26"/>
          <p:cNvPicPr preferRelativeResize="0"/>
          <p:nvPr/>
        </p:nvPicPr>
        <p:blipFill>
          <a:blip r:embed="rId4">
            <a:alphaModFix/>
          </a:blip>
          <a:stretch>
            <a:fillRect/>
          </a:stretch>
        </p:blipFill>
        <p:spPr>
          <a:xfrm>
            <a:off x="3467675" y="8329400"/>
            <a:ext cx="1801500" cy="1076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6"/>
        <p:cNvGrpSpPr/>
        <p:nvPr/>
      </p:nvGrpSpPr>
      <p:grpSpPr>
        <a:xfrm>
          <a:off x="0" y="0"/>
          <a:ext cx="0" cy="0"/>
          <a:chOff x="0" y="0"/>
          <a:chExt cx="0" cy="0"/>
        </a:xfrm>
      </p:grpSpPr>
      <p:sp>
        <p:nvSpPr>
          <p:cNvPr id="367" name="Google Shape;367;p27"/>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368" name="Google Shape;368;p27"/>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369" name="Google Shape;369;p27"/>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70" name="Google Shape;370;p27"/>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71" name="Google Shape;371;p27"/>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72" name="Google Shape;372;p27"/>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73" name="Google Shape;373;p27"/>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74" name="Google Shape;374;p27"/>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75" name="Google Shape;375;p27"/>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76" name="Google Shape;376;p27"/>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77" name="Google Shape;377;p27"/>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78" name="Google Shape;378;p27"/>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79" name="Google Shape;379;p27"/>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80" name="Google Shape;380;p27"/>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81" name="Google Shape;381;p27"/>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7"/>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7"/>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84" name="Google Shape;384;p27"/>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385" name="Google Shape;385;p27"/>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386" name="Google Shape;386;p27"/>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0"/>
        <p:cNvGrpSpPr/>
        <p:nvPr/>
      </p:nvGrpSpPr>
      <p:grpSpPr>
        <a:xfrm>
          <a:off x="0" y="0"/>
          <a:ext cx="0" cy="0"/>
          <a:chOff x="0" y="0"/>
          <a:chExt cx="0" cy="0"/>
        </a:xfrm>
      </p:grpSpPr>
      <p:sp>
        <p:nvSpPr>
          <p:cNvPr id="391" name="Google Shape;391;p28"/>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392" name="Google Shape;392;p28"/>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393" name="Google Shape;393;p28"/>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94" name="Google Shape;394;p28"/>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95" name="Google Shape;395;p28"/>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96" name="Google Shape;396;p28"/>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97" name="Google Shape;397;p28"/>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398" name="Google Shape;398;p28"/>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399" name="Google Shape;399;p28"/>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00" name="Google Shape;400;p28"/>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01" name="Google Shape;401;p28"/>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02" name="Google Shape;402;p28"/>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03" name="Google Shape;403;p28"/>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04" name="Google Shape;404;p28"/>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05" name="Google Shape;405;p28"/>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8"/>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8"/>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08" name="Google Shape;408;p28"/>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409" name="Google Shape;409;p28"/>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410" name="Google Shape;410;p28"/>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4"/>
        <p:cNvGrpSpPr/>
        <p:nvPr/>
      </p:nvGrpSpPr>
      <p:grpSpPr>
        <a:xfrm>
          <a:off x="0" y="0"/>
          <a:ext cx="0" cy="0"/>
          <a:chOff x="0" y="0"/>
          <a:chExt cx="0" cy="0"/>
        </a:xfrm>
      </p:grpSpPr>
      <p:sp>
        <p:nvSpPr>
          <p:cNvPr id="415" name="Google Shape;415;p29"/>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416" name="Google Shape;416;p29"/>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417" name="Google Shape;417;p29"/>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18" name="Google Shape;418;p29"/>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19" name="Google Shape;419;p29"/>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20" name="Google Shape;420;p29"/>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21" name="Google Shape;421;p29"/>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22" name="Google Shape;422;p29"/>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23" name="Google Shape;423;p29"/>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24" name="Google Shape;424;p29"/>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25" name="Google Shape;425;p29"/>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26" name="Google Shape;426;p29"/>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27" name="Google Shape;427;p29"/>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28" name="Google Shape;428;p29"/>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29" name="Google Shape;429;p29"/>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9"/>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9"/>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32" name="Google Shape;432;p29"/>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433" name="Google Shape;433;p29"/>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434" name="Google Shape;434;p29"/>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8"/>
        <p:cNvGrpSpPr/>
        <p:nvPr/>
      </p:nvGrpSpPr>
      <p:grpSpPr>
        <a:xfrm>
          <a:off x="0" y="0"/>
          <a:ext cx="0" cy="0"/>
          <a:chOff x="0" y="0"/>
          <a:chExt cx="0" cy="0"/>
        </a:xfrm>
      </p:grpSpPr>
      <p:sp>
        <p:nvSpPr>
          <p:cNvPr id="439" name="Google Shape;439;p30"/>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440" name="Google Shape;440;p30"/>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441" name="Google Shape;441;p30"/>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42" name="Google Shape;442;p30"/>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43" name="Google Shape;443;p30"/>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44" name="Google Shape;444;p30"/>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45" name="Google Shape;445;p30"/>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46" name="Google Shape;446;p30"/>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47" name="Google Shape;447;p30"/>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48" name="Google Shape;448;p30"/>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49" name="Google Shape;449;p30"/>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50" name="Google Shape;450;p30"/>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51" name="Google Shape;451;p30"/>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52" name="Google Shape;452;p30"/>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53" name="Google Shape;453;p30"/>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0"/>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0"/>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56" name="Google Shape;456;p30"/>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457" name="Google Shape;457;p30"/>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458" name="Google Shape;458;p30"/>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2"/>
        <p:cNvGrpSpPr/>
        <p:nvPr/>
      </p:nvGrpSpPr>
      <p:grpSpPr>
        <a:xfrm>
          <a:off x="0" y="0"/>
          <a:ext cx="0" cy="0"/>
          <a:chOff x="0" y="0"/>
          <a:chExt cx="0" cy="0"/>
        </a:xfrm>
      </p:grpSpPr>
      <p:sp>
        <p:nvSpPr>
          <p:cNvPr id="463" name="Google Shape;463;p31"/>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464" name="Google Shape;464;p31"/>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465" name="Google Shape;465;p31"/>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66" name="Google Shape;466;p31"/>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67" name="Google Shape;467;p31"/>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68" name="Google Shape;468;p31"/>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69" name="Google Shape;469;p31"/>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70" name="Google Shape;470;p31"/>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71" name="Google Shape;471;p31"/>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72" name="Google Shape;472;p31"/>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73" name="Google Shape;473;p31"/>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74" name="Google Shape;474;p31"/>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75" name="Google Shape;475;p31"/>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76" name="Google Shape;476;p31"/>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77" name="Google Shape;477;p31"/>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1"/>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1"/>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80" name="Google Shape;480;p31"/>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481" name="Google Shape;481;p31"/>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482" name="Google Shape;482;p31"/>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6"/>
        <p:cNvGrpSpPr/>
        <p:nvPr/>
      </p:nvGrpSpPr>
      <p:grpSpPr>
        <a:xfrm>
          <a:off x="0" y="0"/>
          <a:ext cx="0" cy="0"/>
          <a:chOff x="0" y="0"/>
          <a:chExt cx="0" cy="0"/>
        </a:xfrm>
      </p:grpSpPr>
      <p:sp>
        <p:nvSpPr>
          <p:cNvPr id="487" name="Google Shape;487;p32"/>
          <p:cNvSpPr txBox="1">
            <a:spLocks noGrp="1"/>
          </p:cNvSpPr>
          <p:nvPr>
            <p:ph type="ctrTitle" idx="4294967295"/>
          </p:nvPr>
        </p:nvSpPr>
        <p:spPr>
          <a:xfrm>
            <a:off x="773175" y="228600"/>
            <a:ext cx="5813700" cy="6144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990"/>
              <a:buNone/>
            </a:pPr>
            <a:r>
              <a:rPr lang="ja" sz="4380" b="1">
                <a:solidFill>
                  <a:srgbClr val="434343"/>
                </a:solidFill>
              </a:rPr>
              <a:t>テキストテキスト</a:t>
            </a:r>
            <a:endParaRPr sz="4380" b="1">
              <a:solidFill>
                <a:srgbClr val="434343"/>
              </a:solidFill>
            </a:endParaRPr>
          </a:p>
        </p:txBody>
      </p:sp>
      <p:sp>
        <p:nvSpPr>
          <p:cNvPr id="488" name="Google Shape;488;p32"/>
          <p:cNvSpPr txBox="1">
            <a:spLocks noGrp="1"/>
          </p:cNvSpPr>
          <p:nvPr>
            <p:ph type="ctrTitle" idx="4294967295"/>
          </p:nvPr>
        </p:nvSpPr>
        <p:spPr>
          <a:xfrm>
            <a:off x="1121100" y="995375"/>
            <a:ext cx="4889100" cy="90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a:p>
            <a:pPr marL="0" lvl="0" indent="0" algn="ctr" rtl="0">
              <a:spcBef>
                <a:spcPts val="0"/>
              </a:spcBef>
              <a:spcAft>
                <a:spcPts val="0"/>
              </a:spcAft>
              <a:buSzPts val="990"/>
              <a:buNone/>
            </a:pPr>
            <a:r>
              <a:rPr lang="ja" sz="1879"/>
              <a:t>テキストテキストテキストテキスト</a:t>
            </a:r>
            <a:endParaRPr sz="1879"/>
          </a:p>
        </p:txBody>
      </p:sp>
      <p:sp>
        <p:nvSpPr>
          <p:cNvPr id="489" name="Google Shape;489;p32"/>
          <p:cNvSpPr txBox="1">
            <a:spLocks noGrp="1"/>
          </p:cNvSpPr>
          <p:nvPr>
            <p:ph type="ctrTitle" idx="4294967295"/>
          </p:nvPr>
        </p:nvSpPr>
        <p:spPr>
          <a:xfrm>
            <a:off x="428625"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90" name="Google Shape;490;p32"/>
          <p:cNvSpPr txBox="1">
            <a:spLocks noGrp="1"/>
          </p:cNvSpPr>
          <p:nvPr>
            <p:ph type="ctrTitle" idx="4294967295"/>
          </p:nvPr>
        </p:nvSpPr>
        <p:spPr>
          <a:xfrm>
            <a:off x="428625"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91" name="Google Shape;491;p32"/>
          <p:cNvSpPr txBox="1">
            <a:spLocks noGrp="1"/>
          </p:cNvSpPr>
          <p:nvPr>
            <p:ph type="ctrTitle" idx="4294967295"/>
          </p:nvPr>
        </p:nvSpPr>
        <p:spPr>
          <a:xfrm>
            <a:off x="3856200" y="2152650"/>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92" name="Google Shape;492;p32"/>
          <p:cNvSpPr txBox="1">
            <a:spLocks noGrp="1"/>
          </p:cNvSpPr>
          <p:nvPr>
            <p:ph type="ctrTitle" idx="4294967295"/>
          </p:nvPr>
        </p:nvSpPr>
        <p:spPr>
          <a:xfrm>
            <a:off x="3856200" y="2657475"/>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93" name="Google Shape;493;p32"/>
          <p:cNvSpPr txBox="1">
            <a:spLocks noGrp="1"/>
          </p:cNvSpPr>
          <p:nvPr>
            <p:ph type="ctrTitle" idx="4294967295"/>
          </p:nvPr>
        </p:nvSpPr>
        <p:spPr>
          <a:xfrm>
            <a:off x="428625"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94" name="Google Shape;494;p32"/>
          <p:cNvSpPr txBox="1">
            <a:spLocks noGrp="1"/>
          </p:cNvSpPr>
          <p:nvPr>
            <p:ph type="ctrTitle" idx="4294967295"/>
          </p:nvPr>
        </p:nvSpPr>
        <p:spPr>
          <a:xfrm>
            <a:off x="428625"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95" name="Google Shape;495;p32"/>
          <p:cNvSpPr txBox="1">
            <a:spLocks noGrp="1"/>
          </p:cNvSpPr>
          <p:nvPr>
            <p:ph type="ctrTitle" idx="4294967295"/>
          </p:nvPr>
        </p:nvSpPr>
        <p:spPr>
          <a:xfrm>
            <a:off x="3832350" y="42195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96" name="Google Shape;496;p32"/>
          <p:cNvSpPr txBox="1">
            <a:spLocks noGrp="1"/>
          </p:cNvSpPr>
          <p:nvPr>
            <p:ph type="ctrTitle" idx="4294967295"/>
          </p:nvPr>
        </p:nvSpPr>
        <p:spPr>
          <a:xfrm>
            <a:off x="3832350" y="47244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97" name="Google Shape;497;p32"/>
          <p:cNvSpPr txBox="1">
            <a:spLocks noGrp="1"/>
          </p:cNvSpPr>
          <p:nvPr>
            <p:ph type="ctrTitle" idx="4294967295"/>
          </p:nvPr>
        </p:nvSpPr>
        <p:spPr>
          <a:xfrm>
            <a:off x="428625"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498" name="Google Shape;498;p32"/>
          <p:cNvSpPr txBox="1">
            <a:spLocks noGrp="1"/>
          </p:cNvSpPr>
          <p:nvPr>
            <p:ph type="ctrTitle" idx="4294967295"/>
          </p:nvPr>
        </p:nvSpPr>
        <p:spPr>
          <a:xfrm>
            <a:off x="428625"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499" name="Google Shape;499;p32"/>
          <p:cNvSpPr txBox="1">
            <a:spLocks noGrp="1"/>
          </p:cNvSpPr>
          <p:nvPr>
            <p:ph type="ctrTitle" idx="4294967295"/>
          </p:nvPr>
        </p:nvSpPr>
        <p:spPr>
          <a:xfrm>
            <a:off x="3808500" y="62388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500" name="Google Shape;500;p32"/>
          <p:cNvSpPr txBox="1">
            <a:spLocks noGrp="1"/>
          </p:cNvSpPr>
          <p:nvPr>
            <p:ph type="ctrTitle" idx="4294967295"/>
          </p:nvPr>
        </p:nvSpPr>
        <p:spPr>
          <a:xfrm>
            <a:off x="3808500" y="6743700"/>
            <a:ext cx="3076800" cy="1171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p>
        </p:txBody>
      </p:sp>
      <p:sp>
        <p:nvSpPr>
          <p:cNvPr id="501" name="Google Shape;501;p32"/>
          <p:cNvSpPr/>
          <p:nvPr/>
        </p:nvSpPr>
        <p:spPr>
          <a:xfrm>
            <a:off x="3508400"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2"/>
          <p:cNvSpPr/>
          <p:nvPr/>
        </p:nvSpPr>
        <p:spPr>
          <a:xfrm>
            <a:off x="5383898" y="8305800"/>
            <a:ext cx="1801500" cy="1124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2"/>
          <p:cNvSpPr txBox="1">
            <a:spLocks noGrp="1"/>
          </p:cNvSpPr>
          <p:nvPr>
            <p:ph type="ctrTitle" idx="4294967295"/>
          </p:nvPr>
        </p:nvSpPr>
        <p:spPr>
          <a:xfrm>
            <a:off x="323850" y="9134475"/>
            <a:ext cx="3029100" cy="35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SzPts val="990"/>
              <a:buNone/>
            </a:pPr>
            <a:r>
              <a:rPr lang="ja" sz="1679" b="1">
                <a:solidFill>
                  <a:schemeClr val="lt1"/>
                </a:solidFill>
              </a:rPr>
              <a:t>テキストテキスト</a:t>
            </a:r>
            <a:endParaRPr sz="1679" b="1">
              <a:solidFill>
                <a:schemeClr val="lt1"/>
              </a:solidFill>
            </a:endParaRPr>
          </a:p>
        </p:txBody>
      </p:sp>
      <p:sp>
        <p:nvSpPr>
          <p:cNvPr id="504" name="Google Shape;504;p32"/>
          <p:cNvSpPr txBox="1">
            <a:spLocks noGrp="1"/>
          </p:cNvSpPr>
          <p:nvPr>
            <p:ph type="ctrTitle" idx="4294967295"/>
          </p:nvPr>
        </p:nvSpPr>
        <p:spPr>
          <a:xfrm>
            <a:off x="323850" y="9572625"/>
            <a:ext cx="6897000" cy="8478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990"/>
              <a:buNone/>
            </a:pPr>
            <a:r>
              <a:rPr lang="ja" sz="1180">
                <a:solidFill>
                  <a:schemeClr val="lt1"/>
                </a:solidFill>
              </a:rPr>
              <a:t>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テキスト</a:t>
            </a:r>
            <a:endParaRPr sz="1180">
              <a:solidFill>
                <a:schemeClr val="lt1"/>
              </a:solidFill>
            </a:endParaRPr>
          </a:p>
        </p:txBody>
      </p:sp>
      <p:pic>
        <p:nvPicPr>
          <p:cNvPr id="505" name="Google Shape;505;p32"/>
          <p:cNvPicPr preferRelativeResize="0"/>
          <p:nvPr/>
        </p:nvPicPr>
        <p:blipFill>
          <a:blip r:embed="rId4">
            <a:alphaModFix/>
          </a:blip>
          <a:stretch>
            <a:fillRect/>
          </a:stretch>
        </p:blipFill>
        <p:spPr>
          <a:xfrm>
            <a:off x="5383900" y="8329400"/>
            <a:ext cx="1801500" cy="1076925"/>
          </a:xfrm>
          <a:prstGeom prst="rect">
            <a:avLst/>
          </a:prstGeom>
          <a:noFill/>
          <a:ln>
            <a:noFill/>
          </a:ln>
        </p:spPr>
      </p:pic>
      <p:pic>
        <p:nvPicPr>
          <p:cNvPr id="506" name="Google Shape;506;p32"/>
          <p:cNvPicPr preferRelativeResize="0"/>
          <p:nvPr/>
        </p:nvPicPr>
        <p:blipFill>
          <a:blip r:embed="rId4">
            <a:alphaModFix/>
          </a:blip>
          <a:stretch>
            <a:fillRect/>
          </a:stretch>
        </p:blipFill>
        <p:spPr>
          <a:xfrm>
            <a:off x="3508400" y="8329400"/>
            <a:ext cx="1801500" cy="10769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535</Words>
  <Application>Microsoft Office PowerPoint</Application>
  <PresentationFormat>ユーザー設定</PresentationFormat>
  <Paragraphs>355</Paragraphs>
  <Slides>20</Slides>
  <Notes>20</Notes>
  <HiddenSlides>0</HiddenSlides>
  <MMClips>0</MMClips>
  <ScaleCrop>false</ScaleCrop>
  <HeadingPairs>
    <vt:vector size="6" baseType="variant">
      <vt:variant>
        <vt:lpstr>使用されているフォント</vt:lpstr>
      </vt:variant>
      <vt:variant>
        <vt:i4>1</vt:i4>
      </vt:variant>
      <vt:variant>
        <vt:lpstr>テーマ</vt:lpstr>
      </vt:variant>
      <vt:variant>
        <vt:i4>1</vt:i4>
      </vt:variant>
      <vt:variant>
        <vt:lpstr>スライド タイトル</vt:lpstr>
      </vt:variant>
      <vt:variant>
        <vt:i4>20</vt:i4>
      </vt:variant>
    </vt:vector>
  </HeadingPairs>
  <TitlesOfParts>
    <vt:vector size="22" baseType="lpstr">
      <vt:lpstr>Arial</vt:lpstr>
      <vt:lpstr>Simple Light</vt:lpstr>
      <vt:lpstr>チラシフォーマット 会社概要：6種類</vt:lpstr>
      <vt:lpstr>テキストテキストテキストテキスト</vt:lpstr>
      <vt:lpstr>テキストテキストテキストテキストテキストテキスト</vt:lpstr>
      <vt:lpstr>テキストテキストテキスト テキストテキストテキスト</vt:lpstr>
      <vt:lpstr>テキストテキストテキスト テキストテキストテキスト</vt:lpstr>
      <vt:lpstr>テキストテキストテキストテキスト</vt:lpstr>
      <vt:lpstr>テキストテキストテキストテキストテキスト</vt:lpstr>
      <vt:lpstr>チラシフォーマット 毎月：12種類</vt:lpstr>
      <vt:lpstr>テキストテキスト</vt:lpstr>
      <vt:lpstr>テキストテキスト</vt:lpstr>
      <vt:lpstr>テキストテキスト</vt:lpstr>
      <vt:lpstr>テキストテキスト</vt:lpstr>
      <vt:lpstr>テキストテキスト</vt:lpstr>
      <vt:lpstr>テキストテキスト</vt:lpstr>
      <vt:lpstr>テキストテキスト</vt:lpstr>
      <vt:lpstr>テキストテキスト</vt:lpstr>
      <vt:lpstr>テキストテキスト</vt:lpstr>
      <vt:lpstr>テキストテキスト</vt:lpstr>
      <vt:lpstr>テキストテキスト</vt:lpstr>
      <vt:lpstr>テキストテキスト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チラシフォーマット 会社概要：6種類</dc:title>
  <dc:creator>村上智子</dc:creator>
  <cp:lastModifiedBy>智子 村上</cp:lastModifiedBy>
  <cp:revision>1</cp:revision>
  <dcterms:modified xsi:type="dcterms:W3CDTF">2023-06-07T07:38:52Z</dcterms:modified>
</cp:coreProperties>
</file>